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Layouts/slideLayout6.xml" ContentType="application/vnd.openxmlformats-officedocument.presentationml.slideLayout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diagrams/quickStyle1.xml" ContentType="application/vnd.openxmlformats-officedocument.drawingml.diagramQuickStyle+xml"/>
  <Override PartName="/ppt/slides/slide5.xml" ContentType="application/vnd.openxmlformats-officedocument.presentationml.slid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diagrams/data1.xml" ContentType="application/vnd.openxmlformats-officedocument.drawingml.diagramData+xml"/>
  <Override PartName="/ppt/slideLayouts/slideLayout5.xml" ContentType="application/vnd.openxmlformats-officedocument.presentationml.slideLayout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diagrams/drawing1.xml" ContentType="application/vnd.openxmlformats-officedocument.drawingml.diagramDrawing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CDBA8586-0F91-381B-962C-794993CE4EFE}">
  <a:tblStyle styleId="{CDBA8586-0F91-381B-962C-794993CE4EFE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  <a:round/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  <a:beve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presProps" Target="presProps.xml" /><Relationship Id="rId32" Type="http://schemas.openxmlformats.org/officeDocument/2006/relationships/tableStyles" Target="tableStyles.xml" /><Relationship Id="rId33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openxmlformats.org/officeDocument/2006/relationships/image" Target="../media/image20.jpg"/><Relationship Id="rId2" Type="http://schemas.openxmlformats.org/officeDocument/2006/relationships/image" Target="../media/image21.jpg"/><Relationship Id="rId3" Type="http://schemas.openxmlformats.org/officeDocument/2006/relationships/image" Target="../media/image23.png"/><Relationship Id="rId4" Type="http://schemas.openxmlformats.org/officeDocument/2006/relationships/image" Target="../media/image22.jpg"/><Relationship Id="rId5" Type="http://schemas.openxmlformats.org/officeDocument/2006/relationships/image" Target="../media/image24.jpg"/><Relationship Id="rId6" Type="http://schemas.microsoft.com/office/2007/relationships/diagramDrawing" Target="../diagrams/drawing1.xml" /></Relationships>
</file>

<file path=ppt/diagrams/_rels/drawing1.xml.rels><?xml version="1.0" encoding="UTF-8" standalone="yes"?><Relationships xmlns="http://schemas.openxmlformats.org/package/2006/relationships"><Relationship Id="rId1" Type="http://schemas.openxmlformats.org/officeDocument/2006/relationships/image" Target="../media/image20.jpg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B9D965A2-2F64-4532-A559-E6743160C7C6}" type="doc">
      <dgm:prSet loTypeId="urn:microsoft.com/office/officeart/2008/layout/HexagonCluster" loCatId="relationship" qsTypeId="urn:microsoft.com/office/officeart/2005/8/quickstyle/simple4" qsCatId="simple" csTypeId="urn:microsoft.com/office/officeart/2005/8/colors/colorful2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4EA36705-2B45-4B79-A174-18F807298C6F}">
      <dgm:prSet phldrT="[Text]" custT="1"/>
      <dgm:spPr bwMode="auto">
        <a:solidFill>
          <a:schemeClr val="accent1">
            <a:lumMod val="75000"/>
          </a:schemeClr>
        </a:solidFill>
        <a:ln>
          <a:noFill/>
        </a:ln>
        <a:effectLst>
          <a:glow rad="63500">
            <a:schemeClr val="accent2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r>
            <a:rPr lang="ru-RU" sz="1200" b="1">
              <a:latin typeface="Georgia"/>
            </a:rPr>
            <a:t>Системы обогрева трубо</a:t>
          </a:r>
          <a:r>
            <a:rPr lang="en-US" sz="1200" b="1">
              <a:latin typeface="Georgia"/>
            </a:rPr>
            <a:t> </a:t>
          </a:r>
          <a:r>
            <a:rPr lang="ru-RU" sz="1200" b="1">
              <a:latin typeface="Georgia"/>
            </a:rPr>
            <a:t>проводов</a:t>
          </a:r>
          <a:endParaRPr/>
        </a:p>
      </dgm:t>
    </dgm:pt>
    <dgm:pt modelId="{3A278ACB-422F-4CB9-A088-7D483A12BB7D}" type="parTrans" cxnId="{271787E4-7F33-4063-9B80-1ECFB07D2E58}">
      <dgm:prSet/>
      <dgm:spPr bwMode="auto"/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83DE02F0-F939-4779-80AC-7DFF30FFF9E9}" type="sibTrans" cxnId="{271787E4-7F33-4063-9B80-1ECFB07D2E58}">
      <dgm:prSet/>
      <dgm:spPr bwMode="auto">
        <a:blipFill>
          <a:blip r:embed="rId1"/>
          <a:srcRect l="0" t="6896" r="0" b="6896"/>
          <a:stretch/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5D07E49D-9CAC-401B-B479-4C24245783F8}">
      <dgm:prSet phldrT="[Text]" custT="1"/>
      <dgm:spPr bwMode="auto">
        <a:solidFill>
          <a:srgbClr val="FF0000"/>
        </a:solidFill>
        <a:ln>
          <a:noFill/>
        </a:ln>
        <a:effectLst>
          <a:glow rad="63500">
            <a:schemeClr val="accent2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r>
            <a:rPr lang="ru-RU" sz="1200" b="1">
              <a:latin typeface="Georgia"/>
            </a:rPr>
            <a:t>Отопление помещений</a:t>
          </a:r>
          <a:endParaRPr/>
        </a:p>
      </dgm:t>
    </dgm:pt>
    <dgm:pt modelId="{5A99CD9B-C481-4837-BC26-AB3231DB6726}" type="parTrans" cxnId="{0E4AF0FA-4738-4EEA-8AD3-79D744971185}">
      <dgm:prSet/>
      <dgm:spPr bwMode="auto"/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6AC55DDB-9504-4171-AE93-26A888DD6C35}" type="sibTrans" cxnId="{0E4AF0FA-4738-4EEA-8AD3-79D744971185}">
      <dgm:prSet/>
      <dgm:spPr bwMode="auto">
        <a:blipFill>
          <a:blip r:embed="rId2"/>
          <a:srcRect l="6140" t="0" r="6140" b="0"/>
          <a:stretch/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EECBB020-EF43-45C7-9CF5-4166B37F9819}">
      <dgm:prSet phldrT="[Text]" custT="1"/>
      <dgm:spPr bwMode="auto"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r>
            <a:rPr lang="ru-RU" sz="1200" b="1">
              <a:latin typeface="Georgia"/>
            </a:rPr>
            <a:t>Обогрев теплиц</a:t>
          </a:r>
          <a:endParaRPr/>
        </a:p>
      </dgm:t>
    </dgm:pt>
    <dgm:pt modelId="{FDD2023A-77FC-4954-9D4B-5692149AEDC0}" type="parTrans" cxnId="{AB6C526D-507C-40B7-A20E-F877F329416D}">
      <dgm:prSet/>
      <dgm:spPr bwMode="auto"/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99165305-A369-4FC3-B878-D3D51E3CC772}" type="sibTrans" cxnId="{AB6C526D-507C-40B7-A20E-F877F329416D}">
      <dgm:prSet/>
      <dgm:spPr bwMode="auto">
        <a:blipFill>
          <a:blip r:embed="rId3"/>
          <a:srcRect l="0" t="13235" r="0" b="13235"/>
          <a:stretch/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A31D1E02-2674-4607-B77B-7294FDC1417A}">
      <dgm:prSet phldrT="[Text]" custT="1"/>
      <dgm:spPr bwMode="auto"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endParaRPr lang="ru-RU" sz="1000">
            <a:latin typeface="Georgia"/>
          </a:endParaRPr>
        </a:p>
        <a:p>
          <a:pPr>
            <a:defRPr/>
          </a:pPr>
          <a:r>
            <a:rPr lang="ru-RU" sz="1200" b="1">
              <a:latin typeface="Georgia"/>
            </a:rPr>
            <a:t>Системы антиобледенения</a:t>
          </a:r>
          <a:endParaRPr/>
        </a:p>
      </dgm:t>
    </dgm:pt>
    <dgm:pt modelId="{293DBDD6-48E4-4FB8-A4E8-85EA455784BC}" type="parTrans" cxnId="{5681A360-8593-47FD-ACD4-138FF3C973E0}">
      <dgm:prSet/>
      <dgm:spPr bwMode="auto"/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B7A1A5F7-099F-49ED-8793-07362D41BF5E}" type="sibTrans" cxnId="{5681A360-8593-47FD-ACD4-138FF3C973E0}">
      <dgm:prSet/>
      <dgm:spPr bwMode="auto">
        <a:noFill/>
        <a:ln>
          <a:noFill/>
        </a:ln>
      </dgm:spPr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0F3A8102-FE5F-4A93-9810-0E5B25FCED49}">
      <dgm:prSet phldrT="[Text]" custT="1"/>
      <dgm:spPr bwMode="auto"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r>
            <a:rPr lang="ru-RU" sz="1200" b="1">
              <a:latin typeface="Georgia"/>
            </a:rPr>
            <a:t>Обогрев открытых площадей</a:t>
          </a:r>
          <a:endParaRPr/>
        </a:p>
      </dgm:t>
    </dgm:pt>
    <dgm:pt modelId="{C0EA1E60-FDFE-4B30-8A13-8A7263A18C49}" type="parTrans" cxnId="{D723BC46-F9F2-4F04-8D07-2CA8D37FFA3A}">
      <dgm:prSet/>
      <dgm:spPr bwMode="auto"/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B46E88C5-F655-424A-B27C-0F1F5F970F00}" type="sibTrans" cxnId="{D723BC46-F9F2-4F04-8D07-2CA8D37FFA3A}">
      <dgm:prSet/>
      <dgm:spPr bwMode="auto">
        <a:blipFill>
          <a:blip r:embed="rId4"/>
          <a:srcRect l="14285" t="0" r="14284" b="0"/>
          <a:stretch/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49C479A9-19FD-4DDA-9A92-D3D0463A50E8}">
      <dgm:prSet phldrT="[Text]"/>
      <dgm:spPr bwMode="auto">
        <a:noFill/>
        <a:ln>
          <a:noFill/>
        </a:ln>
      </dgm:spPr>
      <dgm:t>
        <a:bodyPr/>
        <a:lstStyle/>
        <a:p>
          <a:pPr>
            <a:defRPr/>
          </a:pPr>
          <a:endParaRPr lang="ru-RU"/>
        </a:p>
      </dgm:t>
    </dgm:pt>
    <dgm:pt modelId="{E657B983-6912-4723-892B-FF76E68BC715}" type="parTrans" cxnId="{ECCBFC18-2B80-42F3-9CFD-02DCF7146F3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B9BC93C-8CD9-4957-9667-87CFF49B25F8}" type="sibTrans" cxnId="{ECCBFC18-2B80-42F3-9CFD-02DCF7146F33}">
      <dgm:prSet/>
      <dgm:spPr bwMode="auto">
        <a:blipFill>
          <a:blip r:embed="rId5"/>
          <a:stretch/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>
            <a:defRPr/>
          </a:pPr>
          <a:endParaRPr lang="ru-RU">
            <a:latin typeface="Georgia"/>
          </a:endParaRPr>
        </a:p>
      </dgm:t>
    </dgm:pt>
    <dgm:pt modelId="{B679D18F-4428-4B64-9764-2C658FAC7B63}" type="pres">
      <dgm:prSet presAssocID="{B9D965A2-2F64-4532-A559-E6743160C7C6}" presName="Name0" presStyleCnt="0">
        <dgm:presLayoutVars>
          <dgm:chMax val="21"/>
          <dgm:chPref val="2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55457C2-85E4-4B42-BCCA-1F3FEFFF9FF4}" type="pres">
      <dgm:prSet presAssocID="{A31D1E02-2674-4607-B77B-7294FDC1417A}" presName="text1" presStyleCnt="0"/>
      <dgm:spPr bwMode="auto"/>
    </dgm:pt>
    <dgm:pt modelId="{606886E4-BA8A-40EB-866A-C466C26F0028}" type="pres">
      <dgm:prSet custLinFactNeighborX="84770" custLinFactNeighborY="-77323" presAssocID="{A31D1E02-2674-4607-B77B-7294FDC1417A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7A2A141D-4525-4DB3-9F1D-7CA1D4E735E1}" type="pres">
      <dgm:prSet presAssocID="{A31D1E02-2674-4607-B77B-7294FDC1417A}" presName="textaccent1" presStyleCnt="0"/>
      <dgm:spPr bwMode="auto"/>
    </dgm:pt>
    <dgm:pt modelId="{1A608BF3-2E2C-4860-BDEA-FE620F3F6DD6}" type="pres">
      <dgm:prSet presAssocID="{A31D1E02-2674-4607-B77B-7294FDC1417A}" presName="accentRepeatNode" presStyleLbl="solidAlignAcc1" presStyleIdx="0" presStyleCnt="12"/>
      <dgm:spPr bwMode="auto"/>
    </dgm:pt>
    <dgm:pt modelId="{3D311E92-8C8A-4BE0-8634-BBD547B9B4E8}" type="pres">
      <dgm:prSet presAssocID="{B7A1A5F7-099F-49ED-8793-07362D41BF5E}" presName="image1" presStyleCnt="0"/>
      <dgm:spPr bwMode="auto"/>
    </dgm:pt>
    <dgm:pt modelId="{0F6A6FC9-8637-4319-A66F-6147586089D8}" type="pres">
      <dgm:prSet custLinFactNeighborX="-26324" custLinFactNeighborY="76939" presAssocID="{B7A1A5F7-099F-49ED-8793-07362D41BF5E}" presName="imageRepeatNode" presStyleLbl="alignAcc1" presStyleIdx="0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C0B5E96B-A440-401F-877E-85391A811DE6}" type="pres">
      <dgm:prSet presAssocID="{B7A1A5F7-099F-49ED-8793-07362D41BF5E}" presName="imageaccent1" presStyleCnt="0"/>
      <dgm:spPr bwMode="auto"/>
    </dgm:pt>
    <dgm:pt modelId="{E211CC32-0F09-4153-800F-FDCDB391AB97}" type="pres">
      <dgm:prSet presAssocID="{B7A1A5F7-099F-49ED-8793-07362D41BF5E}" presName="accentRepeatNode" presStyleLbl="solidAlignAcc1" presStyleIdx="1" presStyleCnt="12"/>
      <dgm:spPr bwMode="auto">
        <a:noFill/>
      </dgm:spPr>
    </dgm:pt>
    <dgm:pt modelId="{42E24167-DA4D-4E40-9312-C6C7BADD31B9}" type="pres">
      <dgm:prSet presAssocID="{4EA36705-2B45-4B79-A174-18F807298C6F}" presName="text2" presStyleCnt="0"/>
      <dgm:spPr bwMode="auto"/>
    </dgm:pt>
    <dgm:pt modelId="{A5D7F5C6-3678-4F7E-82A8-06C5C4AFB45F}" type="pres">
      <dgm:prSet custLinFactNeighborX="100000" custLinFactNeighborY="-21754" custLinFactX="2019" presAssocID="{4EA36705-2B45-4B79-A174-18F807298C6F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BA77D688-6CE7-4FF2-B27F-7018BD2E732D}" type="pres">
      <dgm:prSet presAssocID="{4EA36705-2B45-4B79-A174-18F807298C6F}" presName="textaccent2" presStyleCnt="0"/>
      <dgm:spPr bwMode="auto"/>
    </dgm:pt>
    <dgm:pt modelId="{45A30A08-71D4-4A4F-9A04-BF45FF620B9B}" type="pres">
      <dgm:prSet presAssocID="{4EA36705-2B45-4B79-A174-18F807298C6F}" presName="accentRepeatNode" presStyleLbl="solidAlignAcc1" presStyleIdx="2" presStyleCnt="12"/>
      <dgm:spPr bwMode="auto">
        <a:noFill/>
        <a:ln>
          <a:noFill/>
        </a:ln>
      </dgm:spPr>
    </dgm:pt>
    <dgm:pt modelId="{B12052DA-BF47-4E0D-956D-BFAD687EB688}" type="pres">
      <dgm:prSet presAssocID="{83DE02F0-F939-4779-80AC-7DFF30FFF9E9}" presName="image2" presStyleCnt="0"/>
      <dgm:spPr bwMode="auto"/>
    </dgm:pt>
    <dgm:pt modelId="{9515B9F0-1998-491D-84E7-A34D728DBAD2}" type="pres">
      <dgm:prSet custLinFactNeighborX="-100000" custLinFactNeighborY="-100000" custLinFactX="-40970" custLinFactY="-80290" presAssocID="{83DE02F0-F939-4779-80AC-7DFF30FFF9E9}" presName="imageRepeatNode" presStyleLbl="alignAcc1" presStyleIdx="1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72C10AB1-614E-43BE-9F16-DBE7F5F8F27F}" type="pres">
      <dgm:prSet presAssocID="{83DE02F0-F939-4779-80AC-7DFF30FFF9E9}" presName="imageaccent2" presStyleCnt="0"/>
      <dgm:spPr bwMode="auto"/>
    </dgm:pt>
    <dgm:pt modelId="{19E870CC-7E3D-4987-ADC3-0C50641C37A1}" type="pres">
      <dgm:prSet presAssocID="{83DE02F0-F939-4779-80AC-7DFF30FFF9E9}" presName="accentRepeatNode" presStyleLbl="solidAlignAcc1" presStyleIdx="3" presStyleCnt="12"/>
      <dgm:spPr bwMode="auto"/>
    </dgm:pt>
    <dgm:pt modelId="{401ADBCA-395F-455C-B7A5-0921821575F6}" type="pres">
      <dgm:prSet presAssocID="{5D07E49D-9CAC-401B-B479-4C24245783F8}" presName="text3" presStyleCnt="0"/>
      <dgm:spPr bwMode="auto"/>
    </dgm:pt>
    <dgm:pt modelId="{966D0BE1-8F74-4339-A405-B7A59B8EB52B}" type="pres">
      <dgm:prSet custLinFactNeighborX="-19821" custLinFactNeighborY="33205" presAssocID="{5D07E49D-9CAC-401B-B479-4C24245783F8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3BA9462E-8F5B-4FA4-AAB0-62A797C94EBE}" type="pres">
      <dgm:prSet presAssocID="{5D07E49D-9CAC-401B-B479-4C24245783F8}" presName="textaccent3" presStyleCnt="0"/>
      <dgm:spPr bwMode="auto"/>
    </dgm:pt>
    <dgm:pt modelId="{1C5A799F-B6D6-4838-9BDD-3FD5787FCE26}" type="pres">
      <dgm:prSet presAssocID="{5D07E49D-9CAC-401B-B479-4C24245783F8}" presName="accentRepeatNode" presStyleLbl="solidAlignAcc1" presStyleIdx="4" presStyleCnt="12"/>
      <dgm:spPr bwMode="auto">
        <a:noFill/>
        <a:ln>
          <a:noFill/>
        </a:ln>
      </dgm:spPr>
    </dgm:pt>
    <dgm:pt modelId="{B12553B7-CAF6-447A-BB8C-090FA2031468}" type="pres">
      <dgm:prSet presAssocID="{6AC55DDB-9504-4171-AE93-26A888DD6C35}" presName="image3" presStyleCnt="0"/>
      <dgm:spPr bwMode="auto"/>
    </dgm:pt>
    <dgm:pt modelId="{EF900BEA-F470-4236-BD2C-76A619CAD391}" type="pres">
      <dgm:prSet custLinFactNeighborX="52381" custLinFactNeighborY="-13629" presAssocID="{6AC55DDB-9504-4171-AE93-26A888DD6C35}" presName="imageRepeatNode" presStyleLbl="alignAcc1" presStyleIdx="2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FD260048-C4A7-4522-9526-6A475E94A4B4}" type="pres">
      <dgm:prSet presAssocID="{6AC55DDB-9504-4171-AE93-26A888DD6C35}" presName="imageaccent3" presStyleCnt="0"/>
      <dgm:spPr bwMode="auto"/>
    </dgm:pt>
    <dgm:pt modelId="{955085C2-AC2D-4D01-880F-7E0811AA81FF}" type="pres">
      <dgm:prSet presAssocID="{6AC55DDB-9504-4171-AE93-26A888DD6C35}" presName="accentRepeatNode" presStyleLbl="solidAlignAcc1" presStyleIdx="5" presStyleCnt="12"/>
      <dgm:spPr bwMode="auto">
        <a:noFill/>
        <a:ln>
          <a:noFill/>
        </a:ln>
      </dgm:spPr>
    </dgm:pt>
    <dgm:pt modelId="{9139DAD2-02F2-431C-BBA3-C5A09D93E889}" type="pres">
      <dgm:prSet presAssocID="{0F3A8102-FE5F-4A93-9810-0E5B25FCED49}" presName="text4" presStyleCnt="0"/>
      <dgm:spPr bwMode="auto"/>
    </dgm:pt>
    <dgm:pt modelId="{80CDEB57-2762-4C83-89A8-1E535EEB8F0E}" type="pres">
      <dgm:prSet custLinFactNeighborX="-29900" custLinFactNeighborY="100000" custLinFactY="43863" presAssocID="{0F3A8102-FE5F-4A93-9810-0E5B25FCED49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B71D4DC7-2167-44A6-90A5-F2470AB79026}" type="pres">
      <dgm:prSet presAssocID="{0F3A8102-FE5F-4A93-9810-0E5B25FCED49}" presName="textaccent4" presStyleCnt="0"/>
      <dgm:spPr bwMode="auto"/>
    </dgm:pt>
    <dgm:pt modelId="{CCD635C0-252C-4088-9502-E8B99D9FB347}" type="pres">
      <dgm:prSet presAssocID="{0F3A8102-FE5F-4A93-9810-0E5B25FCED49}" presName="accentRepeatNode" presStyleLbl="solidAlignAcc1" presStyleIdx="6" presStyleCnt="12"/>
      <dgm:spPr bwMode="auto">
        <a:noFill/>
        <a:ln>
          <a:noFill/>
        </a:ln>
      </dgm:spPr>
    </dgm:pt>
    <dgm:pt modelId="{1B9E8CC9-EADE-4D60-B6FB-4C95AC2CB8A2}" type="pres">
      <dgm:prSet presAssocID="{B46E88C5-F655-424A-B27C-0F1F5F970F00}" presName="image4" presStyleCnt="0"/>
      <dgm:spPr bwMode="auto"/>
    </dgm:pt>
    <dgm:pt modelId="{981EAA9E-FD43-49C3-A48A-7F414F175B7F}" type="pres">
      <dgm:prSet custLinFactNeighborX="-14140" custLinFactNeighborY="-100000" custLinFactY="-25647" custScaleX="100001" custScaleY="104575" presAssocID="{B46E88C5-F655-424A-B27C-0F1F5F970F00}" presName="imageRepeatNode" presStyleLbl="alignAcc1" presStyleIdx="3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0E8C483C-79AE-423E-88DE-9795F7C4B485}" type="pres">
      <dgm:prSet presAssocID="{B46E88C5-F655-424A-B27C-0F1F5F970F00}" presName="imageaccent4" presStyleCnt="0"/>
      <dgm:spPr bwMode="auto"/>
    </dgm:pt>
    <dgm:pt modelId="{B115F039-6426-4B91-BEA3-21DA3ABB864E}" type="pres">
      <dgm:prSet presAssocID="{B46E88C5-F655-424A-B27C-0F1F5F970F00}" presName="accentRepeatNode" presStyleLbl="solidAlignAcc1" presStyleIdx="7" presStyleCnt="12"/>
      <dgm:spPr bwMode="auto">
        <a:noFill/>
        <a:ln>
          <a:noFill/>
        </a:ln>
      </dgm:spPr>
    </dgm:pt>
    <dgm:pt modelId="{539CAD6D-D309-4D39-B9C8-0D0B778E9B99}" type="pres">
      <dgm:prSet presAssocID="{EECBB020-EF43-45C7-9CF5-4166B37F9819}" presName="text5" presStyleCnt="0"/>
      <dgm:spPr bwMode="auto"/>
    </dgm:pt>
    <dgm:pt modelId="{E1CB9F37-991E-4374-B197-D26F92425F42}" type="pres">
      <dgm:prSet custLinFactNeighborX="-200000" custLinFactNeighborY="100000" custLinFactX="-124212" custLinFactY="99857" presAssocID="{EECBB020-EF43-45C7-9CF5-4166B37F9819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2A32A913-ACE9-4588-BACC-925169D9A44A}" type="pres">
      <dgm:prSet presAssocID="{EECBB020-EF43-45C7-9CF5-4166B37F9819}" presName="textaccent5" presStyleCnt="0"/>
      <dgm:spPr bwMode="auto"/>
    </dgm:pt>
    <dgm:pt modelId="{FEB2EF1C-BD45-4E17-BC7A-E7C7E8988108}" type="pres">
      <dgm:prSet presAssocID="{EECBB020-EF43-45C7-9CF5-4166B37F9819}" presName="accentRepeatNode" presStyleLbl="solidAlignAcc1" presStyleIdx="8" presStyleCnt="12"/>
      <dgm:spPr bwMode="auto">
        <a:noFill/>
        <a:ln>
          <a:noFill/>
        </a:ln>
      </dgm:spPr>
    </dgm:pt>
    <dgm:pt modelId="{75BCC097-904D-4E92-BEF5-7BB338F0F25D}" type="pres">
      <dgm:prSet presAssocID="{99165305-A369-4FC3-B878-D3D51E3CC772}" presName="image5" presStyleCnt="0"/>
      <dgm:spPr bwMode="auto"/>
    </dgm:pt>
    <dgm:pt modelId="{FF5064D5-9204-46C6-AAF5-3A31C0A87093}" type="pres">
      <dgm:prSet custLinFactNeighborX="-200000" custLinFactNeighborY="100000" custLinFactX="-103825" custLinFactY="38673" presAssocID="{99165305-A369-4FC3-B878-D3D51E3CC772}" presName="imageRepeatNode" presStyleLbl="alignAcc1" presStyleIdx="4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B7A4CD2F-4584-4C59-B71B-3ED91617C55C}" type="pres">
      <dgm:prSet presAssocID="{99165305-A369-4FC3-B878-D3D51E3CC772}" presName="imageaccent5" presStyleCnt="0"/>
      <dgm:spPr bwMode="auto"/>
    </dgm:pt>
    <dgm:pt modelId="{4422C091-B6B1-4299-B20C-D06ED1E791AC}" type="pres">
      <dgm:prSet presAssocID="{99165305-A369-4FC3-B878-D3D51E3CC772}" presName="accentRepeatNode" presStyleLbl="solidAlignAcc1" presStyleIdx="9" presStyleCnt="12"/>
      <dgm:spPr bwMode="auto">
        <a:noFill/>
        <a:ln>
          <a:noFill/>
        </a:ln>
      </dgm:spPr>
    </dgm:pt>
    <dgm:pt modelId="{7617B14B-FDB6-4C36-920B-B73EF893B7FD}" type="pres">
      <dgm:prSet presAssocID="{49C479A9-19FD-4DDA-9A92-D3D0463A50E8}" presName="text6" presStyleCnt="0"/>
      <dgm:spPr bwMode="auto"/>
    </dgm:pt>
    <dgm:pt modelId="{41B2886E-9144-4012-A137-AE76E5DF120E}" type="pres">
      <dgm:prSet presAssocID="{49C479A9-19FD-4DDA-9A92-D3D0463A50E8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01BFAEF3-08DB-495C-819D-C9C8CE180E51}" type="pres">
      <dgm:prSet presAssocID="{49C479A9-19FD-4DDA-9A92-D3D0463A50E8}" presName="textaccent6" presStyleCnt="0"/>
      <dgm:spPr bwMode="auto"/>
    </dgm:pt>
    <dgm:pt modelId="{D670811C-E368-4131-A18B-BAA57A22476D}" type="pres">
      <dgm:prSet presAssocID="{49C479A9-19FD-4DDA-9A92-D3D0463A50E8}" presName="accentRepeatNode" presStyleLbl="solidAlignAcc1" presStyleIdx="10" presStyleCnt="12"/>
      <dgm:spPr bwMode="auto">
        <a:noFill/>
        <a:ln>
          <a:noFill/>
        </a:ln>
      </dgm:spPr>
    </dgm:pt>
    <dgm:pt modelId="{75FAC34F-4D45-4EB3-85DE-385B369041BE}" type="pres">
      <dgm:prSet presAssocID="{CB9BC93C-8CD9-4957-9667-87CFF49B25F8}" presName="image6" presStyleCnt="0"/>
      <dgm:spPr bwMode="auto"/>
    </dgm:pt>
    <dgm:pt modelId="{A4682C29-98F8-415D-9458-3F7FF7F20CB3}" type="pres">
      <dgm:prSet custLinFactNeighborX="-14139" custLinFactNeighborY="-27040" custScaleX="100001" custScaleY="102135" presAssocID="{CB9BC93C-8CD9-4957-9667-87CFF49B25F8}" presName="imageRepeatNode" presStyleLbl="alignAcc1" presStyleIdx="5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F63CCECD-3109-4572-BCEB-B0D61B260941}" type="pres">
      <dgm:prSet presAssocID="{CB9BC93C-8CD9-4957-9667-87CFF49B25F8}" presName="imageaccent6" presStyleCnt="0"/>
      <dgm:spPr bwMode="auto"/>
    </dgm:pt>
    <dgm:pt modelId="{48286B40-F708-4867-AB60-E988C349C7A0}" type="pres">
      <dgm:prSet presAssocID="{CB9BC93C-8CD9-4957-9667-87CFF49B25F8}" presName="accentRepeatNode" presStyleLbl="solidAlignAcc1" presStyleIdx="11" presStyleCnt="12"/>
      <dgm:spPr bwMode="auto">
        <a:noFill/>
        <a:ln>
          <a:noFill/>
        </a:ln>
      </dgm:spPr>
    </dgm:pt>
  </dgm:ptLst>
  <dgm:cxnLst>
    <dgm:cxn modelId="{F8B26C6B-7D6A-4CF4-982E-85D7A9E3B71B}" type="presOf" srcId="{4EA36705-2B45-4B79-A174-18F807298C6F}" destId="{A5D7F5C6-3678-4F7E-82A8-06C5C4AFB45F}" srcOrd="0" destOrd="0" presId="urn:microsoft.com/office/officeart/2008/layout/HexagonCluster"/>
    <dgm:cxn modelId="{88A9AB61-1361-44D1-AC97-E36B2093785D}" type="presOf" srcId="{EECBB020-EF43-45C7-9CF5-4166B37F9819}" destId="{E1CB9F37-991E-4374-B197-D26F92425F42}" srcOrd="0" destOrd="0" presId="urn:microsoft.com/office/officeart/2008/layout/HexagonCluster"/>
    <dgm:cxn modelId="{EA8374EA-D27E-4716-97B1-30373C629FCC}" type="presOf" srcId="{49C479A9-19FD-4DDA-9A92-D3D0463A50E8}" destId="{41B2886E-9144-4012-A137-AE76E5DF120E}" srcOrd="0" destOrd="0" presId="urn:microsoft.com/office/officeart/2008/layout/HexagonCluster"/>
    <dgm:cxn modelId="{ECCBFC18-2B80-42F3-9CFD-02DCF7146F33}" srcId="{B9D965A2-2F64-4532-A559-E6743160C7C6}" destId="{49C479A9-19FD-4DDA-9A92-D3D0463A50E8}" srcOrd="5" destOrd="0" parTransId="{E657B983-6912-4723-892B-FF76E68BC715}" sibTransId="{CB9BC93C-8CD9-4957-9667-87CFF49B25F8}"/>
    <dgm:cxn modelId="{5621F86F-03F7-4AB4-9670-575982C8C823}" type="presOf" srcId="{B7A1A5F7-099F-49ED-8793-07362D41BF5E}" destId="{0F6A6FC9-8637-4319-A66F-6147586089D8}" srcOrd="0" destOrd="0" presId="urn:microsoft.com/office/officeart/2008/layout/HexagonCluster"/>
    <dgm:cxn modelId="{0E4AF0FA-4738-4EEA-8AD3-79D744971185}" srcId="{B9D965A2-2F64-4532-A559-E6743160C7C6}" destId="{5D07E49D-9CAC-401B-B479-4C24245783F8}" srcOrd="2" destOrd="0" parTransId="{5A99CD9B-C481-4837-BC26-AB3231DB6726}" sibTransId="{6AC55DDB-9504-4171-AE93-26A888DD6C35}"/>
    <dgm:cxn modelId="{AB6C526D-507C-40B7-A20E-F877F329416D}" srcId="{B9D965A2-2F64-4532-A559-E6743160C7C6}" destId="{EECBB020-EF43-45C7-9CF5-4166B37F9819}" srcOrd="4" destOrd="0" parTransId="{FDD2023A-77FC-4954-9D4B-5692149AEDC0}" sibTransId="{99165305-A369-4FC3-B878-D3D51E3CC772}"/>
    <dgm:cxn modelId="{498542EB-B929-4D07-9503-D34994CD41C7}" type="presOf" srcId="{CB9BC93C-8CD9-4957-9667-87CFF49B25F8}" destId="{A4682C29-98F8-415D-9458-3F7FF7F20CB3}" srcOrd="0" destOrd="0" presId="urn:microsoft.com/office/officeart/2008/layout/HexagonCluster"/>
    <dgm:cxn modelId="{6821AECE-3377-418A-852F-D1DE62F9198D}" type="presOf" srcId="{83DE02F0-F939-4779-80AC-7DFF30FFF9E9}" destId="{9515B9F0-1998-491D-84E7-A34D728DBAD2}" srcOrd="0" destOrd="0" presId="urn:microsoft.com/office/officeart/2008/layout/HexagonCluster"/>
    <dgm:cxn modelId="{35B3A540-2F4E-40D7-AA0B-FF7779A8FAEF}" type="presOf" srcId="{99165305-A369-4FC3-B878-D3D51E3CC772}" destId="{FF5064D5-9204-46C6-AAF5-3A31C0A87093}" srcOrd="0" destOrd="0" presId="urn:microsoft.com/office/officeart/2008/layout/HexagonCluster"/>
    <dgm:cxn modelId="{D00B8462-C49D-4E35-82ED-2B6A4C8608DE}" type="presOf" srcId="{6AC55DDB-9504-4171-AE93-26A888DD6C35}" destId="{EF900BEA-F470-4236-BD2C-76A619CAD391}" srcOrd="0" destOrd="0" presId="urn:microsoft.com/office/officeart/2008/layout/HexagonCluster"/>
    <dgm:cxn modelId="{5681A360-8593-47FD-ACD4-138FF3C973E0}" srcId="{B9D965A2-2F64-4532-A559-E6743160C7C6}" destId="{A31D1E02-2674-4607-B77B-7294FDC1417A}" srcOrd="0" destOrd="0" parTransId="{293DBDD6-48E4-4FB8-A4E8-85EA455784BC}" sibTransId="{B7A1A5F7-099F-49ED-8793-07362D41BF5E}"/>
    <dgm:cxn modelId="{271787E4-7F33-4063-9B80-1ECFB07D2E58}" srcId="{B9D965A2-2F64-4532-A559-E6743160C7C6}" destId="{4EA36705-2B45-4B79-A174-18F807298C6F}" srcOrd="1" destOrd="0" parTransId="{3A278ACB-422F-4CB9-A088-7D483A12BB7D}" sibTransId="{83DE02F0-F939-4779-80AC-7DFF30FFF9E9}"/>
    <dgm:cxn modelId="{5C368DD4-CCFE-4153-AD14-4DE36499488E}" type="presOf" srcId="{5D07E49D-9CAC-401B-B479-4C24245783F8}" destId="{966D0BE1-8F74-4339-A405-B7A59B8EB52B}" srcOrd="0" destOrd="0" presId="urn:microsoft.com/office/officeart/2008/layout/HexagonCluster"/>
    <dgm:cxn modelId="{489B771C-22CA-4921-88F1-CB943BD2DF22}" type="presOf" srcId="{B46E88C5-F655-424A-B27C-0F1F5F970F00}" destId="{981EAA9E-FD43-49C3-A48A-7F414F175B7F}" srcOrd="0" destOrd="0" presId="urn:microsoft.com/office/officeart/2008/layout/HexagonCluster"/>
    <dgm:cxn modelId="{B88858F8-8C86-48D1-8DEF-3444B249DA29}" type="presOf" srcId="{0F3A8102-FE5F-4A93-9810-0E5B25FCED49}" destId="{80CDEB57-2762-4C83-89A8-1E535EEB8F0E}" srcOrd="0" destOrd="0" presId="urn:microsoft.com/office/officeart/2008/layout/HexagonCluster"/>
    <dgm:cxn modelId="{24E3B3AD-0A04-4744-A75A-3A73181A697E}" type="presOf" srcId="{B9D965A2-2F64-4532-A559-E6743160C7C6}" destId="{B679D18F-4428-4B64-9764-2C658FAC7B63}" srcOrd="0" destOrd="0" presId="urn:microsoft.com/office/officeart/2008/layout/HexagonCluster"/>
    <dgm:cxn modelId="{BF99C977-13DE-4316-BA87-9903501551A0}" type="presOf" srcId="{A31D1E02-2674-4607-B77B-7294FDC1417A}" destId="{606886E4-BA8A-40EB-866A-C466C26F0028}" srcOrd="0" destOrd="0" presId="urn:microsoft.com/office/officeart/2008/layout/HexagonCluster"/>
    <dgm:cxn modelId="{D723BC46-F9F2-4F04-8D07-2CA8D37FFA3A}" srcId="{B9D965A2-2F64-4532-A559-E6743160C7C6}" destId="{0F3A8102-FE5F-4A93-9810-0E5B25FCED49}" srcOrd="3" destOrd="0" parTransId="{C0EA1E60-FDFE-4B30-8A13-8A7263A18C49}" sibTransId="{B46E88C5-F655-424A-B27C-0F1F5F970F00}"/>
    <dgm:cxn modelId="{B4423D82-CEDF-4D67-8FE9-330938CD5069}" type="presParOf" srcId="{B679D18F-4428-4B64-9764-2C658FAC7B63}" destId="{E55457C2-85E4-4B42-BCCA-1F3FEFFF9FF4}" srcOrd="0" destOrd="0" presId="urn:microsoft.com/office/officeart/2008/layout/HexagonCluster"/>
    <dgm:cxn modelId="{4665D89D-6E6E-4CBA-9B5C-3F7A39B80029}" type="presParOf" srcId="{E55457C2-85E4-4B42-BCCA-1F3FEFFF9FF4}" destId="{606886E4-BA8A-40EB-866A-C466C26F0028}" srcOrd="0" destOrd="0" presId="urn:microsoft.com/office/officeart/2008/layout/HexagonCluster"/>
    <dgm:cxn modelId="{19DCC092-BECA-4218-AB8E-4C767B88F31A}" type="presParOf" srcId="{B679D18F-4428-4B64-9764-2C658FAC7B63}" destId="{7A2A141D-4525-4DB3-9F1D-7CA1D4E735E1}" srcOrd="1" destOrd="0" presId="urn:microsoft.com/office/officeart/2008/layout/HexagonCluster"/>
    <dgm:cxn modelId="{326DE6E0-F8B5-4F4B-988A-AE08159540E4}" type="presParOf" srcId="{7A2A141D-4525-4DB3-9F1D-7CA1D4E735E1}" destId="{1A608BF3-2E2C-4860-BDEA-FE620F3F6DD6}" srcOrd="0" destOrd="0" presId="urn:microsoft.com/office/officeart/2008/layout/HexagonCluster"/>
    <dgm:cxn modelId="{9161074F-445D-4730-9C0B-C6CC236905B2}" type="presParOf" srcId="{B679D18F-4428-4B64-9764-2C658FAC7B63}" destId="{3D311E92-8C8A-4BE0-8634-BBD547B9B4E8}" srcOrd="2" destOrd="0" presId="urn:microsoft.com/office/officeart/2008/layout/HexagonCluster"/>
    <dgm:cxn modelId="{E348D490-1373-4426-B452-C89CE594B581}" type="presParOf" srcId="{3D311E92-8C8A-4BE0-8634-BBD547B9B4E8}" destId="{0F6A6FC9-8637-4319-A66F-6147586089D8}" srcOrd="0" destOrd="0" presId="urn:microsoft.com/office/officeart/2008/layout/HexagonCluster"/>
    <dgm:cxn modelId="{31BACD2D-BB77-4D12-87DC-D54002A36FE4}" type="presParOf" srcId="{B679D18F-4428-4B64-9764-2C658FAC7B63}" destId="{C0B5E96B-A440-401F-877E-85391A811DE6}" srcOrd="3" destOrd="0" presId="urn:microsoft.com/office/officeart/2008/layout/HexagonCluster"/>
    <dgm:cxn modelId="{B814127E-E10F-4810-9421-C5DD64DF4A6A}" type="presParOf" srcId="{C0B5E96B-A440-401F-877E-85391A811DE6}" destId="{E211CC32-0F09-4153-800F-FDCDB391AB97}" srcOrd="0" destOrd="0" presId="urn:microsoft.com/office/officeart/2008/layout/HexagonCluster"/>
    <dgm:cxn modelId="{1CB01897-536B-42BE-AE9F-597C61353B78}" type="presParOf" srcId="{B679D18F-4428-4B64-9764-2C658FAC7B63}" destId="{42E24167-DA4D-4E40-9312-C6C7BADD31B9}" srcOrd="4" destOrd="0" presId="urn:microsoft.com/office/officeart/2008/layout/HexagonCluster"/>
    <dgm:cxn modelId="{67B47CAD-002B-41EC-BB9C-A07A92EF366D}" type="presParOf" srcId="{42E24167-DA4D-4E40-9312-C6C7BADD31B9}" destId="{A5D7F5C6-3678-4F7E-82A8-06C5C4AFB45F}" srcOrd="0" destOrd="0" presId="urn:microsoft.com/office/officeart/2008/layout/HexagonCluster"/>
    <dgm:cxn modelId="{B5FA8B20-A4E0-4C66-9FE0-4AA9A1E49432}" type="presParOf" srcId="{B679D18F-4428-4B64-9764-2C658FAC7B63}" destId="{BA77D688-6CE7-4FF2-B27F-7018BD2E732D}" srcOrd="5" destOrd="0" presId="urn:microsoft.com/office/officeart/2008/layout/HexagonCluster"/>
    <dgm:cxn modelId="{B5ECE05D-2488-4617-9AB4-FA74BA39139C}" type="presParOf" srcId="{BA77D688-6CE7-4FF2-B27F-7018BD2E732D}" destId="{45A30A08-71D4-4A4F-9A04-BF45FF620B9B}" srcOrd="0" destOrd="0" presId="urn:microsoft.com/office/officeart/2008/layout/HexagonCluster"/>
    <dgm:cxn modelId="{99C49195-3B58-4A4A-8134-8A6AC466DEB4}" type="presParOf" srcId="{B679D18F-4428-4B64-9764-2C658FAC7B63}" destId="{B12052DA-BF47-4E0D-956D-BFAD687EB688}" srcOrd="6" destOrd="0" presId="urn:microsoft.com/office/officeart/2008/layout/HexagonCluster"/>
    <dgm:cxn modelId="{3986952C-7952-44F5-992B-052CABD633F0}" type="presParOf" srcId="{B12052DA-BF47-4E0D-956D-BFAD687EB688}" destId="{9515B9F0-1998-491D-84E7-A34D728DBAD2}" srcOrd="0" destOrd="0" presId="urn:microsoft.com/office/officeart/2008/layout/HexagonCluster"/>
    <dgm:cxn modelId="{17DE95EB-83BC-4052-867F-055C8134B861}" type="presParOf" srcId="{B679D18F-4428-4B64-9764-2C658FAC7B63}" destId="{72C10AB1-614E-43BE-9F16-DBE7F5F8F27F}" srcOrd="7" destOrd="0" presId="urn:microsoft.com/office/officeart/2008/layout/HexagonCluster"/>
    <dgm:cxn modelId="{8C4F3C4A-FC2F-4E1A-85ED-29F94B6CF1D0}" type="presParOf" srcId="{72C10AB1-614E-43BE-9F16-DBE7F5F8F27F}" destId="{19E870CC-7E3D-4987-ADC3-0C50641C37A1}" srcOrd="0" destOrd="0" presId="urn:microsoft.com/office/officeart/2008/layout/HexagonCluster"/>
    <dgm:cxn modelId="{EE09084F-39EC-4C7C-A4E2-955E363B2036}" type="presParOf" srcId="{B679D18F-4428-4B64-9764-2C658FAC7B63}" destId="{401ADBCA-395F-455C-B7A5-0921821575F6}" srcOrd="8" destOrd="0" presId="urn:microsoft.com/office/officeart/2008/layout/HexagonCluster"/>
    <dgm:cxn modelId="{A48AE818-1744-4CA7-B13A-C46779B616D9}" type="presParOf" srcId="{401ADBCA-395F-455C-B7A5-0921821575F6}" destId="{966D0BE1-8F74-4339-A405-B7A59B8EB52B}" srcOrd="0" destOrd="0" presId="urn:microsoft.com/office/officeart/2008/layout/HexagonCluster"/>
    <dgm:cxn modelId="{8D5585AA-884B-4650-8B8B-9465E66604FC}" type="presParOf" srcId="{B679D18F-4428-4B64-9764-2C658FAC7B63}" destId="{3BA9462E-8F5B-4FA4-AAB0-62A797C94EBE}" srcOrd="9" destOrd="0" presId="urn:microsoft.com/office/officeart/2008/layout/HexagonCluster"/>
    <dgm:cxn modelId="{59D2A9DA-9DFF-4353-959C-5CF0C4B254C2}" type="presParOf" srcId="{3BA9462E-8F5B-4FA4-AAB0-62A797C94EBE}" destId="{1C5A799F-B6D6-4838-9BDD-3FD5787FCE26}" srcOrd="0" destOrd="0" presId="urn:microsoft.com/office/officeart/2008/layout/HexagonCluster"/>
    <dgm:cxn modelId="{69609215-95AD-48BE-8255-AE337919436A}" type="presParOf" srcId="{B679D18F-4428-4B64-9764-2C658FAC7B63}" destId="{B12553B7-CAF6-447A-BB8C-090FA2031468}" srcOrd="10" destOrd="0" presId="urn:microsoft.com/office/officeart/2008/layout/HexagonCluster"/>
    <dgm:cxn modelId="{E6DE54C2-252C-4F40-9A92-C68CD6F85824}" type="presParOf" srcId="{B12553B7-CAF6-447A-BB8C-090FA2031468}" destId="{EF900BEA-F470-4236-BD2C-76A619CAD391}" srcOrd="0" destOrd="0" presId="urn:microsoft.com/office/officeart/2008/layout/HexagonCluster"/>
    <dgm:cxn modelId="{3A4FF077-16CA-412B-8A34-3E9BDE200E6C}" type="presParOf" srcId="{B679D18F-4428-4B64-9764-2C658FAC7B63}" destId="{FD260048-C4A7-4522-9526-6A475E94A4B4}" srcOrd="11" destOrd="0" presId="urn:microsoft.com/office/officeart/2008/layout/HexagonCluster"/>
    <dgm:cxn modelId="{2B669559-7E19-4FE9-9C45-F319CEA5378B}" type="presParOf" srcId="{FD260048-C4A7-4522-9526-6A475E94A4B4}" destId="{955085C2-AC2D-4D01-880F-7E0811AA81FF}" srcOrd="0" destOrd="0" presId="urn:microsoft.com/office/officeart/2008/layout/HexagonCluster"/>
    <dgm:cxn modelId="{039BC6F1-ED64-4939-8499-E54882DCF509}" type="presParOf" srcId="{B679D18F-4428-4B64-9764-2C658FAC7B63}" destId="{9139DAD2-02F2-431C-BBA3-C5A09D93E889}" srcOrd="12" destOrd="0" presId="urn:microsoft.com/office/officeart/2008/layout/HexagonCluster"/>
    <dgm:cxn modelId="{E350DFB8-CE9B-41A7-A501-E81C7C81A733}" type="presParOf" srcId="{9139DAD2-02F2-431C-BBA3-C5A09D93E889}" destId="{80CDEB57-2762-4C83-89A8-1E535EEB8F0E}" srcOrd="0" destOrd="0" presId="urn:microsoft.com/office/officeart/2008/layout/HexagonCluster"/>
    <dgm:cxn modelId="{811FD2D1-53AE-49C4-8DF8-A32890BD99E9}" type="presParOf" srcId="{B679D18F-4428-4B64-9764-2C658FAC7B63}" destId="{B71D4DC7-2167-44A6-90A5-F2470AB79026}" srcOrd="13" destOrd="0" presId="urn:microsoft.com/office/officeart/2008/layout/HexagonCluster"/>
    <dgm:cxn modelId="{24B37676-A243-4C36-9559-E88A67EAC68B}" type="presParOf" srcId="{B71D4DC7-2167-44A6-90A5-F2470AB79026}" destId="{CCD635C0-252C-4088-9502-E8B99D9FB347}" srcOrd="0" destOrd="0" presId="urn:microsoft.com/office/officeart/2008/layout/HexagonCluster"/>
    <dgm:cxn modelId="{134439F4-CFA2-48FB-B6BF-BF9AA22F7160}" type="presParOf" srcId="{B679D18F-4428-4B64-9764-2C658FAC7B63}" destId="{1B9E8CC9-EADE-4D60-B6FB-4C95AC2CB8A2}" srcOrd="14" destOrd="0" presId="urn:microsoft.com/office/officeart/2008/layout/HexagonCluster"/>
    <dgm:cxn modelId="{88D94B8C-98EE-4823-8D25-F5526DA8EC21}" type="presParOf" srcId="{1B9E8CC9-EADE-4D60-B6FB-4C95AC2CB8A2}" destId="{981EAA9E-FD43-49C3-A48A-7F414F175B7F}" srcOrd="0" destOrd="0" presId="urn:microsoft.com/office/officeart/2008/layout/HexagonCluster"/>
    <dgm:cxn modelId="{A8DB9FEE-4B66-4008-B8B9-E03124AC09D2}" type="presParOf" srcId="{B679D18F-4428-4B64-9764-2C658FAC7B63}" destId="{0E8C483C-79AE-423E-88DE-9795F7C4B485}" srcOrd="15" destOrd="0" presId="urn:microsoft.com/office/officeart/2008/layout/HexagonCluster"/>
    <dgm:cxn modelId="{D4D6C8FC-9B3E-49FD-A9FF-81AEA057734F}" type="presParOf" srcId="{0E8C483C-79AE-423E-88DE-9795F7C4B485}" destId="{B115F039-6426-4B91-BEA3-21DA3ABB864E}" srcOrd="0" destOrd="0" presId="urn:microsoft.com/office/officeart/2008/layout/HexagonCluster"/>
    <dgm:cxn modelId="{65DA797D-3353-41FF-BBA0-CB25A5815F68}" type="presParOf" srcId="{B679D18F-4428-4B64-9764-2C658FAC7B63}" destId="{539CAD6D-D309-4D39-B9C8-0D0B778E9B99}" srcOrd="16" destOrd="0" presId="urn:microsoft.com/office/officeart/2008/layout/HexagonCluster"/>
    <dgm:cxn modelId="{67E58855-BCBC-40C0-8C2E-C067365D38BD}" type="presParOf" srcId="{539CAD6D-D309-4D39-B9C8-0D0B778E9B99}" destId="{E1CB9F37-991E-4374-B197-D26F92425F42}" srcOrd="0" destOrd="0" presId="urn:microsoft.com/office/officeart/2008/layout/HexagonCluster"/>
    <dgm:cxn modelId="{6D4CCBB6-FB19-4913-BBE9-F93295E17C59}" type="presParOf" srcId="{B679D18F-4428-4B64-9764-2C658FAC7B63}" destId="{2A32A913-ACE9-4588-BACC-925169D9A44A}" srcOrd="17" destOrd="0" presId="urn:microsoft.com/office/officeart/2008/layout/HexagonCluster"/>
    <dgm:cxn modelId="{A4C2D0FE-19BC-4352-AC61-9B4D4742785F}" type="presParOf" srcId="{2A32A913-ACE9-4588-BACC-925169D9A44A}" destId="{FEB2EF1C-BD45-4E17-BC7A-E7C7E8988108}" srcOrd="0" destOrd="0" presId="urn:microsoft.com/office/officeart/2008/layout/HexagonCluster"/>
    <dgm:cxn modelId="{69C74DC5-56B0-4FF3-9A72-E57F3D9BB001}" type="presParOf" srcId="{B679D18F-4428-4B64-9764-2C658FAC7B63}" destId="{75BCC097-904D-4E92-BEF5-7BB338F0F25D}" srcOrd="18" destOrd="0" presId="urn:microsoft.com/office/officeart/2008/layout/HexagonCluster"/>
    <dgm:cxn modelId="{C57CCD55-2E6E-406E-A62E-D7E1559BD64B}" type="presParOf" srcId="{75BCC097-904D-4E92-BEF5-7BB338F0F25D}" destId="{FF5064D5-9204-46C6-AAF5-3A31C0A87093}" srcOrd="0" destOrd="0" presId="urn:microsoft.com/office/officeart/2008/layout/HexagonCluster"/>
    <dgm:cxn modelId="{D7FFA985-C92C-4C39-9C1E-0FB385D9F172}" type="presParOf" srcId="{B679D18F-4428-4B64-9764-2C658FAC7B63}" destId="{B7A4CD2F-4584-4C59-B71B-3ED91617C55C}" srcOrd="19" destOrd="0" presId="urn:microsoft.com/office/officeart/2008/layout/HexagonCluster"/>
    <dgm:cxn modelId="{DBE05755-D5A9-4C6C-8223-41FA29E25AE0}" type="presParOf" srcId="{B7A4CD2F-4584-4C59-B71B-3ED91617C55C}" destId="{4422C091-B6B1-4299-B20C-D06ED1E791AC}" srcOrd="0" destOrd="0" presId="urn:microsoft.com/office/officeart/2008/layout/HexagonCluster"/>
    <dgm:cxn modelId="{BB959186-1E1E-491F-9E7B-B26331431C55}" type="presParOf" srcId="{B679D18F-4428-4B64-9764-2C658FAC7B63}" destId="{7617B14B-FDB6-4C36-920B-B73EF893B7FD}" srcOrd="20" destOrd="0" presId="urn:microsoft.com/office/officeart/2008/layout/HexagonCluster"/>
    <dgm:cxn modelId="{5DE5146F-A939-4D2D-A051-A0817B433606}" type="presParOf" srcId="{7617B14B-FDB6-4C36-920B-B73EF893B7FD}" destId="{41B2886E-9144-4012-A137-AE76E5DF120E}" srcOrd="0" destOrd="0" presId="urn:microsoft.com/office/officeart/2008/layout/HexagonCluster"/>
    <dgm:cxn modelId="{E3EBEAE2-C72B-40E4-AD6B-1F112E8DEFFB}" type="presParOf" srcId="{B679D18F-4428-4B64-9764-2C658FAC7B63}" destId="{01BFAEF3-08DB-495C-819D-C9C8CE180E51}" srcOrd="21" destOrd="0" presId="urn:microsoft.com/office/officeart/2008/layout/HexagonCluster"/>
    <dgm:cxn modelId="{4A59A832-B645-4DA7-A8CA-A3E46309CB0E}" type="presParOf" srcId="{01BFAEF3-08DB-495C-819D-C9C8CE180E51}" destId="{D670811C-E368-4131-A18B-BAA57A22476D}" srcOrd="0" destOrd="0" presId="urn:microsoft.com/office/officeart/2008/layout/HexagonCluster"/>
    <dgm:cxn modelId="{C8E94367-961D-4CA2-8C00-DEE0D9D7A87C}" type="presParOf" srcId="{B679D18F-4428-4B64-9764-2C658FAC7B63}" destId="{75FAC34F-4D45-4EB3-85DE-385B369041BE}" srcOrd="22" destOrd="0" presId="urn:microsoft.com/office/officeart/2008/layout/HexagonCluster"/>
    <dgm:cxn modelId="{058DB099-F3BB-4A91-BBD3-360ECEF358E1}" type="presParOf" srcId="{75FAC34F-4D45-4EB3-85DE-385B369041BE}" destId="{A4682C29-98F8-415D-9458-3F7FF7F20CB3}" srcOrd="0" destOrd="0" presId="urn:microsoft.com/office/officeart/2008/layout/HexagonCluster"/>
    <dgm:cxn modelId="{CE6AA771-08A9-4CF6-B157-645E463B2BF3}" type="presParOf" srcId="{B679D18F-4428-4B64-9764-2C658FAC7B63}" destId="{F63CCECD-3109-4572-BCEB-B0D61B260941}" srcOrd="23" destOrd="0" presId="urn:microsoft.com/office/officeart/2008/layout/HexagonCluster"/>
    <dgm:cxn modelId="{D0860310-AB01-4AF2-89BD-B3B6943FC9DC}" type="presParOf" srcId="{F63CCECD-3109-4572-BCEB-B0D61B260941}" destId="{48286B40-F708-4867-AB60-E988C349C7A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102473788" name=""/>
      <dsp:cNvGrpSpPr/>
    </dsp:nvGrpSpPr>
    <dsp:grpSpPr bwMode="auto">
      <a:xfrm>
        <a:off x="0" y="0"/>
        <a:ext cx="8249946" cy="4896544"/>
        <a:chOff x="0" y="0"/>
        <a:chExt cx="8249946" cy="4896544"/>
      </a:xfrm>
    </dsp:grpSpPr>
    <dsp:sp modelId="{606886E4-BA8A-40EB-866A-C466C26F0028}">
      <dsp:nvSpPr>
        <dsp:cNvPr id="0" name=""/>
        <dsp:cNvSpPr/>
      </dsp:nvSpPr>
      <dsp:spPr bwMode="auto">
        <a:xfrm>
          <a:off x="2657936" y="1476882"/>
          <a:ext cx="1555939" cy="133606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lang="ru-RU" sz="1000">
            <a:latin typeface="Georgia"/>
          </a:endParaRPr>
        </a:p>
        <a:p>
          <a:pPr lvl="0" algn="ctr" defTabSz="4445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200" b="1">
              <a:latin typeface="Georgia"/>
            </a:rPr>
            <a:t>Системы антиобледенения</a:t>
          </a:r>
          <a:endParaRPr/>
        </a:p>
      </dsp:txBody>
      <dsp:txXfrm>
        <a:off x="2898936" y="1683825"/>
        <a:ext cx="1073939" cy="922175"/>
      </dsp:txXfrm>
    </dsp:sp>
    <dsp:sp modelId="{1A608BF3-2E2C-4860-BDEA-FE620F3F6DD6}">
      <dsp:nvSpPr>
        <dsp:cNvPr id="0" name=""/>
        <dsp:cNvSpPr/>
      </dsp:nvSpPr>
      <dsp:spPr bwMode="auto">
        <a:xfrm>
          <a:off x="1376090" y="3107451"/>
          <a:ext cx="181498" cy="1565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0F6A6FC9-8637-4319-A66F-6147586089D8}">
      <dsp:nvSpPr>
        <dsp:cNvPr id="0" name=""/>
        <dsp:cNvSpPr/>
      </dsp:nvSpPr>
      <dsp:spPr bwMode="auto">
        <a:xfrm>
          <a:off x="0" y="2799341"/>
          <a:ext cx="1555939" cy="1336061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211CC32-0F09-4153-800F-FDCDB391AB97}">
      <dsp:nvSpPr>
        <dsp:cNvPr id="0" name=""/>
        <dsp:cNvSpPr/>
      </dsp:nvSpPr>
      <dsp:spPr bwMode="auto">
        <a:xfrm>
          <a:off x="1065893" y="2930227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2">
              <a:hueOff val="589344"/>
              <a:satOff val="2250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5D7F5C6-3678-4F7E-82A8-06C5C4AFB45F}">
      <dsp:nvSpPr>
        <dsp:cNvPr id="0" name=""/>
        <dsp:cNvSpPr/>
      </dsp:nvSpPr>
      <dsp:spPr bwMode="auto">
        <a:xfrm>
          <a:off x="4265286" y="1476870"/>
          <a:ext cx="1555939" cy="13360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9525" cap="flat" cmpd="sng" algn="ctr">
          <a:noFill/>
          <a:prstDash val="solid"/>
        </a:ln>
        <a:effectLst>
          <a:glow rad="63500">
            <a:schemeClr val="accent2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200" b="1">
              <a:latin typeface="Georgia"/>
            </a:rPr>
            <a:t>Системы обогрева трубо</a:t>
          </a:r>
          <a:r>
            <a:rPr lang="en-US" sz="1200" b="1">
              <a:latin typeface="Georgia"/>
            </a:rPr>
            <a:t> </a:t>
          </a:r>
          <a:r>
            <a:rPr lang="ru-RU" sz="1200" b="1">
              <a:latin typeface="Georgia"/>
            </a:rPr>
            <a:t>проводов</a:t>
          </a:r>
          <a:endParaRPr/>
        </a:p>
      </dsp:txBody>
      <dsp:txXfrm>
        <a:off x="4506286" y="1683812"/>
        <a:ext cx="1073939" cy="922175"/>
      </dsp:txXfrm>
    </dsp:sp>
    <dsp:sp modelId="{45A30A08-71D4-4A4F-9A04-BF45FF620B9B}">
      <dsp:nvSpPr>
        <dsp:cNvPr id="0" name=""/>
        <dsp:cNvSpPr/>
      </dsp:nvSpPr>
      <dsp:spPr bwMode="auto">
        <a:xfrm>
          <a:off x="3748775" y="2922914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515B9F0-1998-491D-84E7-A34D728DBAD2}">
      <dsp:nvSpPr>
        <dsp:cNvPr id="0" name=""/>
        <dsp:cNvSpPr/>
      </dsp:nvSpPr>
      <dsp:spPr bwMode="auto">
        <a:xfrm>
          <a:off x="1822665" y="98598"/>
          <a:ext cx="1555939" cy="1336061"/>
        </a:xfrm>
        <a:prstGeom prst="hexagon">
          <a:avLst>
            <a:gd name="adj" fmla="val 25000"/>
            <a:gd name="vf" fmla="val 115470"/>
          </a:avLst>
        </a:prstGeom>
        <a:blipFill>
          <a:blip r:embed="rId1"/>
          <a:srcRect l="0" t="6896" r="0" b="6896"/>
          <a:stretch/>
        </a:blip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19E870CC-7E3D-4987-ADC3-0C50641C37A1}">
      <dsp:nvSpPr>
        <dsp:cNvPr id="0" name=""/>
        <dsp:cNvSpPr/>
      </dsp:nvSpPr>
      <dsp:spPr bwMode="auto">
        <a:xfrm>
          <a:off x="4054023" y="3101859"/>
          <a:ext cx="181498" cy="1565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768033"/>
              <a:satOff val="6751"/>
              <a:lumOff val="0"/>
              <a:alphaOff val="0"/>
            </a:schemeClr>
          </a:solidFill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66D0BE1-8F74-4339-A405-B7A59B8EB52B}">
      <dsp:nvSpPr>
        <dsp:cNvPr id="0" name=""/>
        <dsp:cNvSpPr/>
      </dsp:nvSpPr>
      <dsp:spPr bwMode="auto">
        <a:xfrm>
          <a:off x="1030563" y="1476882"/>
          <a:ext cx="1555939" cy="1336061"/>
        </a:xfrm>
        <a:prstGeom prst="hexagon">
          <a:avLst>
            <a:gd name="adj" fmla="val 25000"/>
            <a:gd name="vf" fmla="val 115470"/>
          </a:avLst>
        </a:prstGeom>
        <a:solidFill>
          <a:srgbClr val="FF0000"/>
        </a:solidFill>
        <a:ln w="9525" cap="flat" cmpd="sng" algn="ctr">
          <a:noFill/>
          <a:prstDash val="solid"/>
        </a:ln>
        <a:effectLst>
          <a:glow rad="63500">
            <a:schemeClr val="accent2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200" b="1">
              <a:latin typeface="Georgia"/>
            </a:rPr>
            <a:t>Отопление помещений</a:t>
          </a:r>
          <a:endParaRPr/>
        </a:p>
      </dsp:txBody>
      <dsp:txXfrm>
        <a:off x="1271563" y="1683825"/>
        <a:ext cx="1073939" cy="922175"/>
      </dsp:txXfrm>
    </dsp:sp>
    <dsp:sp modelId="{1C5A799F-B6D6-4838-9BDD-3FD5787FCE26}">
      <dsp:nvSpPr>
        <dsp:cNvPr id="0" name=""/>
        <dsp:cNvSpPr/>
      </dsp:nvSpPr>
      <dsp:spPr bwMode="auto">
        <a:xfrm>
          <a:off x="2404859" y="1058622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F900BEA-F470-4236-BD2C-76A619CAD391}">
      <dsp:nvSpPr>
        <dsp:cNvPr id="0" name=""/>
        <dsp:cNvSpPr/>
      </dsp:nvSpPr>
      <dsp:spPr bwMode="auto">
        <a:xfrm>
          <a:off x="3492964" y="108273"/>
          <a:ext cx="1555939" cy="1336061"/>
        </a:xfrm>
        <a:prstGeom prst="hexagon">
          <a:avLst>
            <a:gd name="adj" fmla="val 25000"/>
            <a:gd name="vf" fmla="val 115470"/>
          </a:avLst>
        </a:prstGeom>
        <a:blipFill>
          <a:blip r:embed="rId2"/>
          <a:srcRect l="6140" t="0" r="6140" b="0"/>
          <a:stretch/>
        </a:blip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55085C2-AC2D-4D01-880F-7E0811AA81FF}">
      <dsp:nvSpPr>
        <dsp:cNvPr id="0" name=""/>
        <dsp:cNvSpPr/>
      </dsp:nvSpPr>
      <dsp:spPr bwMode="auto">
        <a:xfrm>
          <a:off x="2721657" y="882258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80CDEB57-2762-4C83-89A8-1E535EEB8F0E}">
      <dsp:nvSpPr>
        <dsp:cNvPr id="0" name=""/>
        <dsp:cNvSpPr/>
      </dsp:nvSpPr>
      <dsp:spPr bwMode="auto">
        <a:xfrm>
          <a:off x="3550847" y="2952330"/>
          <a:ext cx="1555939" cy="133606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200" b="1">
              <a:latin typeface="Georgia"/>
            </a:rPr>
            <a:t>Обогрев открытых площадей</a:t>
          </a:r>
          <a:endParaRPr/>
        </a:p>
      </dsp:txBody>
      <dsp:txXfrm>
        <a:off x="3791847" y="3159273"/>
        <a:ext cx="1073939" cy="922175"/>
      </dsp:txXfrm>
    </dsp:sp>
    <dsp:sp modelId="{CCD635C0-252C-4088-9502-E8B99D9FB347}">
      <dsp:nvSpPr>
        <dsp:cNvPr id="0" name=""/>
        <dsp:cNvSpPr/>
      </dsp:nvSpPr>
      <dsp:spPr bwMode="auto">
        <a:xfrm>
          <a:off x="5362464" y="1622125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81EAA9E-FD43-49C3-A48A-7F414F175B7F}">
      <dsp:nvSpPr>
        <dsp:cNvPr id="0" name=""/>
        <dsp:cNvSpPr/>
      </dsp:nvSpPr>
      <dsp:spPr bwMode="auto">
        <a:xfrm>
          <a:off x="5135022" y="72010"/>
          <a:ext cx="1555955" cy="1397186"/>
        </a:xfrm>
        <a:prstGeom prst="hexagon">
          <a:avLst>
            <a:gd name="adj" fmla="val 25000"/>
            <a:gd name="vf" fmla="val 115470"/>
          </a:avLst>
        </a:prstGeom>
        <a:blipFill>
          <a:blip r:embed="rId3"/>
          <a:srcRect l="14285" t="0" r="14284" b="0"/>
          <a:stretch/>
        </a:blip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115F039-6426-4B91-BEA3-21DA3ABB864E}">
      <dsp:nvSpPr>
        <dsp:cNvPr id="0" name=""/>
        <dsp:cNvSpPr/>
      </dsp:nvSpPr>
      <dsp:spPr bwMode="auto">
        <a:xfrm>
          <a:off x="5658637" y="1805371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1CB9F37-991E-4374-B197-D26F92425F42}">
      <dsp:nvSpPr>
        <dsp:cNvPr id="0" name=""/>
        <dsp:cNvSpPr/>
      </dsp:nvSpPr>
      <dsp:spPr bwMode="auto">
        <a:xfrm>
          <a:off x="310496" y="2974773"/>
          <a:ext cx="1555939" cy="1336061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200" b="1">
              <a:latin typeface="Georgia"/>
            </a:rPr>
            <a:t>Обогрев теплиц</a:t>
          </a:r>
          <a:endParaRPr/>
        </a:p>
      </dsp:txBody>
      <dsp:txXfrm>
        <a:off x="551496" y="3181716"/>
        <a:ext cx="1073939" cy="922175"/>
      </dsp:txXfrm>
    </dsp:sp>
    <dsp:sp modelId="{FEB2EF1C-BD45-4E17-BC7A-E7C7E8988108}">
      <dsp:nvSpPr>
        <dsp:cNvPr id="0" name=""/>
        <dsp:cNvSpPr/>
      </dsp:nvSpPr>
      <dsp:spPr bwMode="auto">
        <a:xfrm>
          <a:off x="6701431" y="903336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F5064D5-9204-46C6-AAF5-3A31C0A87093}">
      <dsp:nvSpPr>
        <dsp:cNvPr id="0" name=""/>
        <dsp:cNvSpPr/>
      </dsp:nvSpPr>
      <dsp:spPr bwMode="auto">
        <a:xfrm>
          <a:off x="1966672" y="2902776"/>
          <a:ext cx="1555939" cy="1336061"/>
        </a:xfrm>
        <a:prstGeom prst="hexagon">
          <a:avLst>
            <a:gd name="adj" fmla="val 25000"/>
            <a:gd name="vf" fmla="val 115470"/>
          </a:avLst>
        </a:prstGeom>
        <a:blipFill>
          <a:blip r:embed="rId4"/>
          <a:srcRect l="0" t="13235" r="0" b="13235"/>
          <a:stretch/>
        </a:blip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422C091-B6B1-4299-B20C-D06ED1E791AC}">
      <dsp:nvSpPr>
        <dsp:cNvPr id="0" name=""/>
        <dsp:cNvSpPr/>
      </dsp:nvSpPr>
      <dsp:spPr bwMode="auto">
        <a:xfrm>
          <a:off x="7004204" y="1079699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1B2886E-9144-4012-A137-AE76E5DF120E}">
      <dsp:nvSpPr>
        <dsp:cNvPr id="0" name=""/>
        <dsp:cNvSpPr/>
      </dsp:nvSpPr>
      <dsp:spPr bwMode="auto">
        <a:xfrm>
          <a:off x="6694006" y="2524590"/>
          <a:ext cx="1555939" cy="1336061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1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0" tIns="73660" rIns="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lang="ru-RU" sz="5800"/>
        </a:p>
      </dsp:txBody>
      <dsp:txXfrm>
        <a:off x="6935006" y="2731533"/>
        <a:ext cx="1073939" cy="922175"/>
      </dsp:txXfrm>
    </dsp:sp>
    <dsp:sp modelId="{D670811C-E368-4131-A18B-BAA57A22476D}">
      <dsp:nvSpPr>
        <dsp:cNvPr id="0" name=""/>
        <dsp:cNvSpPr/>
      </dsp:nvSpPr>
      <dsp:spPr bwMode="auto">
        <a:xfrm>
          <a:off x="7002554" y="3694612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4682C29-98F8-415D-9458-3F7FF7F20CB3}">
      <dsp:nvSpPr>
        <dsp:cNvPr id="0" name=""/>
        <dsp:cNvSpPr/>
      </dsp:nvSpPr>
      <dsp:spPr bwMode="auto">
        <a:xfrm>
          <a:off x="5135030" y="2880321"/>
          <a:ext cx="1555970" cy="1364586"/>
        </a:xfrm>
        <a:prstGeom prst="hexagon">
          <a:avLst>
            <a:gd name="adj" fmla="val 25000"/>
            <a:gd name="vf" fmla="val 115470"/>
          </a:avLst>
        </a:prstGeom>
        <a:blipFill>
          <a:blip r:embed="rId5"/>
          <a:stretch/>
        </a:blip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8286B40-F708-4867-AB60-E988C349C7A0}">
      <dsp:nvSpPr>
        <dsp:cNvPr id="0" name=""/>
        <dsp:cNvSpPr/>
      </dsp:nvSpPr>
      <dsp:spPr bwMode="auto">
        <a:xfrm>
          <a:off x="6713806" y="3842156"/>
          <a:ext cx="181498" cy="15657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00"/>
          <dgm:constr type="t" for="ch" forName="text1" refType="h" fact="0.346000"/>
          <dgm:constr type="w" for="ch" forName="text1" refType="w" fact="0.547500"/>
          <dgm:constr type="h" for="ch" forName="text1" refType="h" fact="0.654000"/>
          <dgm:constr type="l" for="ch" forName="textaccent1" refType="w" fact="0.465200"/>
          <dgm:constr type="t" for="ch" forName="textaccent1" refType="h" fact="0.634800"/>
          <dgm:constr type="w" for="ch" forName="textaccent1" refType="w" fact="0.063900"/>
          <dgm:constr type="h" for="ch" forName="textaccent1" refType="h" fact="0.076500"/>
          <dgm:constr type="l" for="ch" forName="image1" refType="w" fact="0.000000"/>
          <dgm:constr type="t" for="ch" forName="image1" refType="h" fact="0.000000"/>
          <dgm:constr type="w" for="ch" forName="image1" refType="w" fact="0.546800"/>
          <dgm:constr type="h" for="ch" forName="image1" refType="h" fact="0.653800"/>
          <dgm:constr type="l" for="ch" forName="imageaccent1" refType="w" fact="0.370200"/>
          <dgm:constr type="t" for="ch" forName="imageaccent1" refType="h" fact="0.563300"/>
          <dgm:constr type="w" for="ch" forName="imageaccent1" refType="w" fact="0.063900"/>
          <dgm:constr type="h" for="ch" forName="imageaccent1" refType="h" fact="0.076500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00"/>
          <dgm:constr type="t" for="ch" forName="text1" refType="h" fact="0.350100"/>
          <dgm:constr type="w" for="ch" forName="text1" refType="w" fact="0.285000"/>
          <dgm:constr type="h" for="ch" forName="text1" refType="h" fact="0.649900"/>
          <dgm:constr type="l" for="ch" forName="textaccent1" refType="w" fact="0.247200"/>
          <dgm:constr type="t" for="ch" forName="textaccent1" refType="h" fact="0.637100"/>
          <dgm:constr type="w" for="ch" forName="textaccent1" refType="w" fact="0.033300"/>
          <dgm:constr type="h" for="ch" forName="textaccent1" refType="h" fact="0.076000"/>
          <dgm:constr type="l" for="ch" forName="image1" refType="w" fact="0.000000"/>
          <dgm:constr type="t" for="ch" forName="image1" refType="h" fact="0.000000"/>
          <dgm:constr type="w" for="ch" forName="image1" refType="w" fact="0.285000"/>
          <dgm:constr type="h" for="ch" forName="image1" refType="h" fact="0.649900"/>
          <dgm:constr type="l" for="ch" forName="imageaccent1" refType="w" fact="0.194200"/>
          <dgm:constr type="t" for="ch" forName="imageaccent1" refType="h" fact="0.560200"/>
          <dgm:constr type="w" for="ch" forName="imageaccent1" refType="w" fact="0.033300"/>
          <dgm:constr type="h" for="ch" forName="imageaccent1" refType="h" fact="0.076000"/>
          <dgm:constr type="l" for="ch" forName="text2" refType="w" fact="0.476700"/>
          <dgm:constr type="t" for="ch" forName="text2" refType="h" fact="0.000000"/>
          <dgm:constr type="w" for="ch" forName="text2" refType="w" fact="0.285000"/>
          <dgm:constr type="h" for="ch" forName="text2" refType="h" fact="0.649900"/>
          <dgm:constr type="l" for="ch" forName="textaccent2" refType="w" fact="0.670900"/>
          <dgm:constr type="t" for="ch" forName="textaccent2" refType="h" fact="0.560200"/>
          <dgm:constr type="w" for="ch" forName="textaccent2" refType="w" fact="0.033300"/>
          <dgm:constr type="h" for="ch" forName="textaccent2" refType="h" fact="0.076000"/>
          <dgm:constr type="l" for="ch" forName="image2" refType="w" fact="0.715000"/>
          <dgm:constr type="t" for="ch" forName="image2" refType="h" fact="0.350100"/>
          <dgm:constr type="w" for="ch" forName="image2" refType="w" fact="0.285000"/>
          <dgm:constr type="h" for="ch" forName="image2" refType="h" fact="0.649900"/>
          <dgm:constr type="l" for="ch" forName="imageaccent2" refType="w" fact="0.723900"/>
          <dgm:constr type="t" for="ch" forName="imageaccent2" refType="h" fact="0.637100"/>
          <dgm:constr type="w" for="ch" forName="imageaccent2" refType="w" fact="0.033300"/>
          <dgm:constr type="h" for="ch" forName="imageaccent2" refType="h" fact="0.076000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00"/>
          <dgm:constr type="t" for="ch" forName="text1" refType="h" fact="0.621500"/>
          <dgm:constr type="w" for="ch" forName="text1" refType="w" fact="0.281000"/>
          <dgm:constr type="h" for="ch" forName="text1" refType="h" fact="0.378500"/>
          <dgm:constr type="l" for="ch" forName="textaccent1" refType="w" fact="0.247500"/>
          <dgm:constr type="t" for="ch" forName="textaccent1" refType="h" fact="0.788600"/>
          <dgm:constr type="w" for="ch" forName="textaccent1" refType="w" fact="0.032900"/>
          <dgm:constr type="h" for="ch" forName="textaccent1" refType="h" fact="0.044300"/>
          <dgm:constr type="l" for="ch" forName="image1" refType="w" fact="0.000000"/>
          <dgm:constr type="t" for="ch" forName="image1" refType="h" fact="0.418200"/>
          <dgm:constr type="w" for="ch" forName="image1" refType="w" fact="0.281000"/>
          <dgm:constr type="h" for="ch" forName="image1" refType="h" fact="0.378500"/>
          <dgm:constr type="l" for="ch" forName="imageaccent1" refType="w" fact="0.191300"/>
          <dgm:constr type="t" for="ch" forName="imageaccent1" refType="h" fact="0.746700"/>
          <dgm:constr type="w" for="ch" forName="imageaccent1" refType="w" fact="0.032900"/>
          <dgm:constr type="h" for="ch" forName="imageaccent1" refType="h" fact="0.044300"/>
          <dgm:constr type="l" for="ch" forName="text2" refType="w" fact="0.479600"/>
          <dgm:constr type="t" for="ch" forName="text2" refType="h" fact="0.413700"/>
          <dgm:constr type="w" for="ch" forName="text2" refType="w" fact="0.281000"/>
          <dgm:constr type="h" for="ch" forName="text2" refType="h" fact="0.378500"/>
          <dgm:constr type="l" for="ch" forName="textaccent2" refType="w" fact="0.671700"/>
          <dgm:constr type="t" for="ch" forName="textaccent2" refType="h" fact="0.741800"/>
          <dgm:constr type="w" for="ch" forName="textaccent2" refType="w" fact="0.032900"/>
          <dgm:constr type="h" for="ch" forName="textaccent2" refType="h" fact="0.044300"/>
          <dgm:constr type="l" for="ch" forName="image2" refType="w" fact="0.719000"/>
          <dgm:constr type="t" for="ch" forName="image2" refType="h" fact="0.621500"/>
          <dgm:constr type="w" for="ch" forName="image2" refType="w" fact="0.281000"/>
          <dgm:constr type="h" for="ch" forName="image2" refType="h" fact="0.378500"/>
          <dgm:constr type="l" for="ch" forName="imageaccent2" refType="w" fact="0.726300"/>
          <dgm:constr type="t" for="ch" forName="imageaccent2" refType="h" fact="0.788600"/>
          <dgm:constr type="w" for="ch" forName="imageaccent2" refType="w" fact="0.032900"/>
          <dgm:constr type="h" for="ch" forName="imageaccent2" refType="h" fact="0.044300"/>
          <dgm:constr type="l" for="ch" forName="text3" refType="w" fact="0.240200"/>
          <dgm:constr type="t" for="ch" forName="text3" refType="h" fact="0.206800"/>
          <dgm:constr type="w" for="ch" forName="text3" refType="w" fact="0.281000"/>
          <dgm:constr type="h" for="ch" forName="text3" refType="h" fact="0.378500"/>
          <dgm:constr type="l" for="ch" forName="textaccent3" refType="w" fact="0.430700"/>
          <dgm:constr type="t" for="ch" forName="textaccent3" refType="h" fact="0.215000"/>
          <dgm:constr type="w" for="ch" forName="textaccent3" refType="w" fact="0.032900"/>
          <dgm:constr type="h" for="ch" forName="textaccent3" refType="h" fact="0.044300"/>
          <dgm:constr type="l" for="ch" forName="image3" refType="w" fact="0.479600"/>
          <dgm:constr type="t" for="ch" forName="image3" refType="h" fact="0.000000"/>
          <dgm:constr type="w" for="ch" forName="image3" refType="w" fact="0.281000"/>
          <dgm:constr type="h" for="ch" forName="image3" refType="h" fact="0.378500"/>
          <dgm:constr type="l" for="ch" forName="imageaccent3" refType="w" fact="0.487900"/>
          <dgm:constr type="t" for="ch" forName="imageaccent3" refType="h" fact="0.166200"/>
          <dgm:constr type="w" for="ch" forName="imageaccent3" refType="w" fact="0.032900"/>
          <dgm:constr type="h" for="ch" forName="imageaccent3" refType="h" fact="0.044300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00"/>
          <dgm:constr type="t" for="ch" forName="image2" refType="h" fact="0.620800"/>
          <dgm:constr type="w" for="ch" forName="image2" refType="w" fact="0.227000"/>
          <dgm:constr type="h" for="ch" forName="image2" refType="h" fact="0.378600"/>
          <dgm:constr type="l" for="ch" forName="text4" refType="w" fact="0.578700"/>
          <dgm:constr type="t" for="ch" forName="text4" refType="h" fact="0.208100"/>
          <dgm:constr type="w" for="ch" forName="text4" refType="w" fact="0.227000"/>
          <dgm:constr type="h" for="ch" forName="text4" refType="h" fact="0.378600"/>
          <dgm:constr type="l" for="ch" forName="text2" refType="w" fact="0.385200"/>
          <dgm:constr type="t" for="ch" forName="text2" refType="h" fact="0.412700"/>
          <dgm:constr type="w" for="ch" forName="text2" refType="w" fact="0.227000"/>
          <dgm:constr type="h" for="ch" forName="text2" refType="h" fact="0.378600"/>
          <dgm:constr type="l" for="ch" forName="image3" refType="w" fact="0.385200"/>
          <dgm:constr type="t" for="ch" forName="image3" refType="h" fact="0.000000"/>
          <dgm:constr type="w" for="ch" forName="image3" refType="w" fact="0.227000"/>
          <dgm:constr type="h" for="ch" forName="image3" refType="h" fact="0.378600"/>
          <dgm:constr type="l" for="ch" forName="text1" refType="w" fact="0.192700"/>
          <dgm:constr type="t" for="ch" forName="text1" refType="h" fact="0.621400"/>
          <dgm:constr type="w" for="ch" forName="text1" refType="w" fact="0.227000"/>
          <dgm:constr type="h" for="ch" forName="text1" refType="h" fact="0.378600"/>
          <dgm:constr type="l" for="ch" forName="textaccent1" refType="w" fact="0.199800"/>
          <dgm:constr type="t" for="ch" forName="textaccent1" refType="h" fact="0.788700"/>
          <dgm:constr type="w" for="ch" forName="textaccent1" refType="w" fact="0.026500"/>
          <dgm:constr type="h" for="ch" forName="textaccent1" refType="h" fact="0.044400"/>
          <dgm:constr type="l" for="ch" forName="image1" refType="w" fact="0.000000"/>
          <dgm:constr type="t" for="ch" forName="image1" refType="h" fact="0.415600"/>
          <dgm:constr type="w" for="ch" forName="image1" refType="w" fact="0.227000"/>
          <dgm:constr type="h" for="ch" forName="image1" refType="h" fact="0.378600"/>
          <dgm:constr type="l" for="ch" forName="imageaccent1" refType="w" fact="0.153700"/>
          <dgm:constr type="t" for="ch" forName="imageaccent1" refType="h" fact="0.741700"/>
          <dgm:constr type="w" for="ch" forName="imageaccent1" refType="w" fact="0.026500"/>
          <dgm:constr type="h" for="ch" forName="imageaccent1" refType="h" fact="0.044400"/>
          <dgm:constr type="l" for="ch" forName="textaccent2" refType="w" fact="0.540700"/>
          <dgm:constr type="t" for="ch" forName="textaccent2" refType="h" fact="0.738400"/>
          <dgm:constr type="w" for="ch" forName="textaccent2" refType="w" fact="0.026500"/>
          <dgm:constr type="h" for="ch" forName="textaccent2" refType="h" fact="0.044400"/>
          <dgm:constr type="l" for="ch" forName="imageaccent2" refType="w" fact="0.583900"/>
          <dgm:constr type="t" for="ch" forName="imageaccent2" refType="h" fact="0.790400"/>
          <dgm:constr type="w" for="ch" forName="imageaccent2" refType="w" fact="0.026500"/>
          <dgm:constr type="h" for="ch" forName="imageaccent2" refType="h" fact="0.044400"/>
          <dgm:constr type="l" for="ch" forName="text3" refType="w" fact="0.192700"/>
          <dgm:constr type="t" for="ch" forName="text3" refType="h" fact="0.208700"/>
          <dgm:constr type="w" for="ch" forName="text3" refType="w" fact="0.227000"/>
          <dgm:constr type="h" for="ch" forName="text3" refType="h" fact="0.378600"/>
          <dgm:constr type="l" for="ch" forName="textaccent3" refType="w" fact="0.347200"/>
          <dgm:constr type="t" for="ch" forName="textaccent3" refType="h" fact="0.216500"/>
          <dgm:constr type="w" for="ch" forName="textaccent3" refType="w" fact="0.026500"/>
          <dgm:constr type="h" for="ch" forName="textaccent3" refType="h" fact="0.044400"/>
          <dgm:constr type="l" for="ch" forName="imageaccent3" refType="w" fact="0.390400"/>
          <dgm:constr type="t" for="ch" forName="imageaccent3" refType="h" fact="0.167800"/>
          <dgm:constr type="w" for="ch" forName="imageaccent3" refType="w" fact="0.026500"/>
          <dgm:constr type="h" for="ch" forName="imageaccent3" refType="h" fact="0.044400"/>
          <dgm:constr type="l" for="ch" forName="textaccent4" refType="w" fact="0.773900"/>
          <dgm:constr type="t" for="ch" forName="textaccent4" refType="h" fact="0.375200"/>
          <dgm:constr type="w" for="ch" forName="textaccent4" refType="w" fact="0.026500"/>
          <dgm:constr type="h" for="ch" forName="textaccent4" refType="h" fact="0.044400"/>
          <dgm:constr type="l" for="ch" forName="image4" refType="w" fact="0.773000"/>
          <dgm:constr type="t" for="ch" forName="image4" refType="h" fact="0.416200"/>
          <dgm:constr type="w" for="ch" forName="image4" refType="w" fact="0.227000"/>
          <dgm:constr type="h" for="ch" forName="image4" refType="h" fact="0.378600"/>
          <dgm:constr type="l" for="ch" forName="imageaccent4" refType="w" fact="0.818800"/>
          <dgm:constr type="t" for="ch" forName="imageaccent4" refType="h" fact="0.422900"/>
          <dgm:constr type="w" for="ch" forName="imageaccent4" refType="w" fact="0.026500"/>
          <dgm:constr type="h" for="ch" forName="imageaccent4" refType="h" fact="0.044400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00"/>
          <dgm:constr type="t" for="ch" forName="image4" refType="h" fact="0.419300"/>
          <dgm:constr type="w" for="ch" forName="image4" refType="w" fact="0.188600"/>
          <dgm:constr type="h" for="ch" forName="image4" refType="h" fact="0.375700"/>
          <dgm:constr type="l" for="ch" forName="text5" refType="w" fact="0.649100"/>
          <dgm:constr type="t" for="ch" forName="text5" refType="h" fact="0.004000"/>
          <dgm:constr type="w" for="ch" forName="text5" refType="w" fact="0.188600"/>
          <dgm:constr type="h" for="ch" forName="text5" refType="h" fact="0.375700"/>
          <dgm:constr type="l" for="ch" forName="image5" refType="w" fact="0.811400"/>
          <dgm:constr type="t" for="ch" forName="image5" refType="h" fact="0.213600"/>
          <dgm:constr type="w" for="ch" forName="image5" refType="w" fact="0.188600"/>
          <dgm:constr type="h" for="ch" forName="image5" refType="h" fact="0.375700"/>
          <dgm:constr type="l" for="ch" forName="image2" refType="w" fact="0.486800"/>
          <dgm:constr type="t" for="ch" forName="image2" refType="h" fact="0.623500"/>
          <dgm:constr type="w" for="ch" forName="image2" refType="w" fact="0.188600"/>
          <dgm:constr type="h" for="ch" forName="image2" refType="h" fact="0.375700"/>
          <dgm:constr type="l" for="ch" forName="text4" refType="w" fact="0.486800"/>
          <dgm:constr type="t" for="ch" forName="text4" refType="h" fact="0.208100"/>
          <dgm:constr type="w" for="ch" forName="text4" refType="w" fact="0.188600"/>
          <dgm:constr type="h" for="ch" forName="text4" refType="h" fact="0.375700"/>
          <dgm:constr type="l" for="ch" forName="text2" refType="w" fact="0.324600"/>
          <dgm:constr type="t" for="ch" forName="text2" refType="h" fact="0.415400"/>
          <dgm:constr type="w" for="ch" forName="text2" refType="w" fact="0.188600"/>
          <dgm:constr type="h" for="ch" forName="text2" refType="h" fact="0.375700"/>
          <dgm:constr type="l" for="ch" forName="image3" refType="w" fact="0.324600"/>
          <dgm:constr type="t" for="ch" forName="image3" refType="h" fact="0.000000"/>
          <dgm:constr type="w" for="ch" forName="image3" refType="w" fact="0.188600"/>
          <dgm:constr type="h" for="ch" forName="image3" refType="h" fact="0.375700"/>
          <dgm:constr type="l" for="ch" forName="text1" refType="w" fact="0.162300"/>
          <dgm:constr type="t" for="ch" forName="text1" refType="h" fact="0.624300"/>
          <dgm:constr type="w" for="ch" forName="text1" refType="w" fact="0.188600"/>
          <dgm:constr type="h" for="ch" forName="text1" refType="h" fact="0.375700"/>
          <dgm:constr type="l" for="ch" forName="text3" refType="w" fact="0.162300"/>
          <dgm:constr type="t" for="ch" forName="text3" refType="h" fact="0.208900"/>
          <dgm:constr type="w" for="ch" forName="text3" refType="w" fact="0.188600"/>
          <dgm:constr type="h" for="ch" forName="text3" refType="h" fact="0.375700"/>
          <dgm:constr type="l" for="ch" forName="textaccent1" refType="w" fact="0.166800"/>
          <dgm:constr type="t" for="ch" forName="textaccent1" refType="h" fact="0.792300"/>
          <dgm:constr type="w" for="ch" forName="textaccent1" refType="w" fact="0.022000"/>
          <dgm:constr type="h" for="ch" forName="textaccent1" refType="h" fact="0.044000"/>
          <dgm:constr type="l" for="ch" forName="image1" refType="w" fact="0.000000"/>
          <dgm:constr type="t" for="ch" forName="image1" refType="h" fact="0.416600"/>
          <dgm:constr type="w" for="ch" forName="image1" refType="w" fact="0.188600"/>
          <dgm:constr type="h" for="ch" forName="image1" refType="h" fact="0.375700"/>
          <dgm:constr type="l" for="ch" forName="imageaccent1" refType="w" fact="0.129200"/>
          <dgm:constr type="t" for="ch" forName="imageaccent1" refType="h" fact="0.742400"/>
          <dgm:constr type="w" for="ch" forName="imageaccent1" refType="w" fact="0.022000"/>
          <dgm:constr type="h" for="ch" forName="imageaccent1" refType="h" fact="0.044000"/>
          <dgm:constr type="l" for="ch" forName="textaccent2" refType="w" fact="0.454400"/>
          <dgm:constr type="t" for="ch" forName="textaccent2" refType="h" fact="0.740400"/>
          <dgm:constr type="w" for="ch" forName="textaccent2" refType="w" fact="0.022000"/>
          <dgm:constr type="h" for="ch" forName="textaccent2" refType="h" fact="0.044000"/>
          <dgm:constr type="l" for="ch" forName="imageaccent2" refType="w" fact="0.491400"/>
          <dgm:constr type="t" for="ch" forName="imageaccent2" refType="h" fact="0.790700"/>
          <dgm:constr type="w" for="ch" forName="imageaccent2" refType="w" fact="0.022000"/>
          <dgm:constr type="h" for="ch" forName="imageaccent2" refType="h" fact="0.044000"/>
          <dgm:constr type="l" for="ch" forName="textaccent3" refType="w" fact="0.291500"/>
          <dgm:constr type="t" for="ch" forName="textaccent3" refType="h" fact="0.216000"/>
          <dgm:constr type="w" for="ch" forName="textaccent3" refType="w" fact="0.022000"/>
          <dgm:constr type="h" for="ch" forName="textaccent3" refType="h" fact="0.044000"/>
          <dgm:constr type="l" for="ch" forName="imageaccent3" refType="w" fact="0.329900"/>
          <dgm:constr type="t" for="ch" forName="imageaccent3" refType="h" fact="0.166500"/>
          <dgm:constr type="w" for="ch" forName="imageaccent3" refType="w" fact="0.022000"/>
          <dgm:constr type="h" for="ch" forName="imageaccent3" refType="h" fact="0.044000"/>
          <dgm:constr type="l" for="ch" forName="textaccent4" refType="w" fact="0.650000"/>
          <dgm:constr type="t" for="ch" forName="textaccent4" refType="h" fact="0.374600"/>
          <dgm:constr type="w" for="ch" forName="textaccent4" refType="w" fact="0.022000"/>
          <dgm:constr type="h" for="ch" forName="textaccent4" refType="h" fact="0.044000"/>
          <dgm:constr type="l" for="ch" forName="imageaccent4" refType="w" fact="0.685900"/>
          <dgm:constr type="t" for="ch" forName="imageaccent4" refType="h" fact="0.426100"/>
          <dgm:constr type="w" for="ch" forName="imageaccent4" refType="w" fact="0.022000"/>
          <dgm:constr type="h" for="ch" forName="imageaccent4" refType="h" fact="0.044000"/>
          <dgm:constr type="l" for="ch" forName="textaccent5" refType="w" fact="0.812300"/>
          <dgm:constr type="t" for="ch" forName="textaccent5" refType="h" fact="0.172400"/>
          <dgm:constr type="w" for="ch" forName="textaccent5" refType="w" fact="0.022000"/>
          <dgm:constr type="h" for="ch" forName="textaccent5" refType="h" fact="0.044000"/>
          <dgm:constr type="l" for="ch" forName="imageaccent5" refType="w" fact="0.849000"/>
          <dgm:constr type="t" for="ch" forName="imageaccent5" refType="h" fact="0.222000"/>
          <dgm:constr type="w" for="ch" forName="imageaccent5" refType="w" fact="0.022000"/>
          <dgm:constr type="h" for="ch" forName="imageaccent5" refType="h" fact="0.044000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00"/>
          <dgm:constr type="t" for="ch" forName="image4" refType="h" fact="0.346600"/>
          <dgm:constr type="w" for="ch" forName="image4" refType="w" fact="0.188600"/>
          <dgm:constr type="h" for="ch" forName="image4" refType="h" fact="0.310600"/>
          <dgm:constr type="l" for="ch" forName="text5" refType="w" fact="0.649100"/>
          <dgm:constr type="t" for="ch" forName="text5" refType="h" fact="0.003300"/>
          <dgm:constr type="w" for="ch" forName="text5" refType="w" fact="0.188600"/>
          <dgm:constr type="h" for="ch" forName="text5" refType="h" fact="0.310600"/>
          <dgm:constr type="l" for="ch" forName="image5" refType="w" fact="0.811400"/>
          <dgm:constr type="t" for="ch" forName="image5" refType="h" fact="0.176600"/>
          <dgm:constr type="w" for="ch" forName="image5" refType="w" fact="0.188600"/>
          <dgm:constr type="h" for="ch" forName="image5" refType="h" fact="0.310600"/>
          <dgm:constr type="l" for="ch" forName="image2" refType="w" fact="0.486800"/>
          <dgm:constr type="t" for="ch" forName="image2" refType="h" fact="0.515400"/>
          <dgm:constr type="w" for="ch" forName="image2" refType="w" fact="0.188600"/>
          <dgm:constr type="h" for="ch" forName="image2" refType="h" fact="0.310600"/>
          <dgm:constr type="l" for="ch" forName="text4" refType="w" fact="0.486800"/>
          <dgm:constr type="t" for="ch" forName="text4" refType="h" fact="0.172000"/>
          <dgm:constr type="w" for="ch" forName="text4" refType="w" fact="0.188600"/>
          <dgm:constr type="h" for="ch" forName="text4" refType="h" fact="0.310600"/>
          <dgm:constr type="l" for="ch" forName="text2" refType="w" fact="0.324600"/>
          <dgm:constr type="t" for="ch" forName="text2" refType="h" fact="0.343400"/>
          <dgm:constr type="w" for="ch" forName="text2" refType="w" fact="0.188600"/>
          <dgm:constr type="h" for="ch" forName="text2" refType="h" fact="0.310600"/>
          <dgm:constr type="l" for="ch" forName="image3" refType="w" fact="0.324600"/>
          <dgm:constr type="t" for="ch" forName="image3" refType="h" fact="0.000000"/>
          <dgm:constr type="w" for="ch" forName="image3" refType="w" fact="0.188600"/>
          <dgm:constr type="h" for="ch" forName="image3" refType="h" fact="0.310600"/>
          <dgm:constr type="l" for="ch" forName="text1" refType="w" fact="0.162300"/>
          <dgm:constr type="t" for="ch" forName="text1" refType="h" fact="0.516000"/>
          <dgm:constr type="w" for="ch" forName="text1" refType="w" fact="0.188600"/>
          <dgm:constr type="h" for="ch" forName="text1" refType="h" fact="0.310600"/>
          <dgm:constr type="l" for="ch" forName="text3" refType="w" fact="0.162300"/>
          <dgm:constr type="t" for="ch" forName="text3" refType="h" fact="0.172700"/>
          <dgm:constr type="w" for="ch" forName="text3" refType="w" fact="0.188600"/>
          <dgm:constr type="h" for="ch" forName="text3" refType="h" fact="0.310600"/>
          <dgm:constr type="l" for="ch" forName="textaccent1" refType="w" fact="0.166800"/>
          <dgm:constr type="t" for="ch" forName="textaccent1" refType="h" fact="0.654900"/>
          <dgm:constr type="w" for="ch" forName="textaccent1" refType="w" fact="0.022000"/>
          <dgm:constr type="h" for="ch" forName="textaccent1" refType="h" fact="0.036400"/>
          <dgm:constr type="l" for="ch" forName="image1" refType="w" fact="0.000000"/>
          <dgm:constr type="t" for="ch" forName="image1" refType="h" fact="0.344300"/>
          <dgm:constr type="w" for="ch" forName="image1" refType="w" fact="0.188600"/>
          <dgm:constr type="h" for="ch" forName="image1" refType="h" fact="0.310600"/>
          <dgm:constr type="l" for="ch" forName="imageaccent1" refType="w" fact="0.129200"/>
          <dgm:constr type="t" for="ch" forName="imageaccent1" refType="h" fact="0.613700"/>
          <dgm:constr type="w" for="ch" forName="imageaccent1" refType="w" fact="0.022000"/>
          <dgm:constr type="h" for="ch" forName="imageaccent1" refType="h" fact="0.036400"/>
          <dgm:constr type="l" for="ch" forName="textaccent2" refType="w" fact="0.454400"/>
          <dgm:constr type="t" for="ch" forName="textaccent2" refType="h" fact="0.612000"/>
          <dgm:constr type="w" for="ch" forName="textaccent2" refType="w" fact="0.022000"/>
          <dgm:constr type="h" for="ch" forName="textaccent2" refType="h" fact="0.036400"/>
          <dgm:constr type="l" for="ch" forName="imageaccent2" refType="w" fact="0.491400"/>
          <dgm:constr type="t" for="ch" forName="imageaccent2" refType="h" fact="0.653600"/>
          <dgm:constr type="w" for="ch" forName="imageaccent2" refType="w" fact="0.022000"/>
          <dgm:constr type="h" for="ch" forName="imageaccent2" refType="h" fact="0.036400"/>
          <dgm:constr type="l" for="ch" forName="textaccent3" refType="w" fact="0.291500"/>
          <dgm:constr type="t" for="ch" forName="textaccent3" refType="h" fact="0.178600"/>
          <dgm:constr type="w" for="ch" forName="textaccent3" refType="w" fact="0.022000"/>
          <dgm:constr type="h" for="ch" forName="textaccent3" refType="h" fact="0.036400"/>
          <dgm:constr type="l" for="ch" forName="imageaccent3" refType="w" fact="0.329900"/>
          <dgm:constr type="t" for="ch" forName="imageaccent3" refType="h" fact="0.137600"/>
          <dgm:constr type="w" for="ch" forName="imageaccent3" refType="w" fact="0.022000"/>
          <dgm:constr type="h" for="ch" forName="imageaccent3" refType="h" fact="0.036400"/>
          <dgm:constr type="l" for="ch" forName="textaccent4" refType="w" fact="0.650000"/>
          <dgm:constr type="t" for="ch" forName="textaccent4" refType="h" fact="0.309600"/>
          <dgm:constr type="w" for="ch" forName="textaccent4" refType="w" fact="0.022000"/>
          <dgm:constr type="h" for="ch" forName="textaccent4" refType="h" fact="0.036400"/>
          <dgm:constr type="l" for="ch" forName="imageaccent4" refType="w" fact="0.685900"/>
          <dgm:constr type="t" for="ch" forName="imageaccent4" refType="h" fact="0.352200"/>
          <dgm:constr type="w" for="ch" forName="imageaccent4" refType="w" fact="0.022000"/>
          <dgm:constr type="h" for="ch" forName="imageaccent4" refType="h" fact="0.036400"/>
          <dgm:constr type="l" for="ch" forName="textaccent5" refType="w" fact="0.812300"/>
          <dgm:constr type="t" for="ch" forName="textaccent5" refType="h" fact="0.142500"/>
          <dgm:constr type="w" for="ch" forName="textaccent5" refType="w" fact="0.022000"/>
          <dgm:constr type="h" for="ch" forName="textaccent5" refType="h" fact="0.036400"/>
          <dgm:constr type="l" for="ch" forName="imageaccent5" refType="w" fact="0.849000"/>
          <dgm:constr type="t" for="ch" forName="imageaccent5" refType="h" fact="0.183500"/>
          <dgm:constr type="w" for="ch" forName="imageaccent5" refType="w" fact="0.022000"/>
          <dgm:constr type="h" for="ch" forName="imageaccent5" refType="h" fact="0.036400"/>
          <dgm:constr type="l" for="ch" forName="image6" refType="w" fact="0.649100"/>
          <dgm:constr type="t" for="ch" forName="image6" refType="h" fact="0.689400"/>
          <dgm:constr type="w" for="ch" forName="image6" refType="w" fact="0.188600"/>
          <dgm:constr type="h" for="ch" forName="image6" refType="h" fact="0.310600"/>
          <dgm:constr type="l" for="ch" forName="text6" refType="w" fact="0.811400"/>
          <dgm:constr type="t" for="ch" forName="text6" refType="h" fact="0.519400"/>
          <dgm:constr type="w" for="ch" forName="text6" refType="w" fact="0.188600"/>
          <dgm:constr type="h" for="ch" forName="text6" refType="h" fact="0.310600"/>
          <dgm:constr type="l" for="ch" forName="imageaccent6" refType="w" fact="0.813800"/>
          <dgm:constr type="t" for="ch" forName="imageaccent6" refType="h" fact="0.825700"/>
          <dgm:constr type="w" for="ch" forName="imageaccent6" refType="w" fact="0.022000"/>
          <dgm:constr type="h" for="ch" forName="imageaccent6" refType="h" fact="0.036400"/>
          <dgm:constr type="l" for="ch" forName="textaccent6" refType="w" fact="0.848800"/>
          <dgm:constr type="t" for="ch" forName="textaccent6" refType="h" fact="0.791400"/>
          <dgm:constr type="w" for="ch" forName="textaccent6" refType="w" fact="0.022000"/>
          <dgm:constr type="h" for="ch" forName="textaccent6" refType="h" fact="0.036400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00"/>
          <dgm:constr type="t" for="ch" forName="image4" refType="h" fact="0.296100"/>
          <dgm:constr type="w" for="ch" forName="image4" refType="w" fact="0.188600"/>
          <dgm:constr type="h" for="ch" forName="image4" refType="h" fact="0.265300"/>
          <dgm:constr type="l" for="ch" forName="text5" refType="w" fact="0.649100"/>
          <dgm:constr type="t" for="ch" forName="text5" refType="h" fact="0.002800"/>
          <dgm:constr type="w" for="ch" forName="text5" refType="w" fact="0.188600"/>
          <dgm:constr type="h" for="ch" forName="text5" refType="h" fact="0.265300"/>
          <dgm:constr type="l" for="ch" forName="image5" refType="w" fact="0.811400"/>
          <dgm:constr type="t" for="ch" forName="image5" refType="h" fact="0.150800"/>
          <dgm:constr type="w" for="ch" forName="image5" refType="w" fact="0.188600"/>
          <dgm:constr type="h" for="ch" forName="image5" refType="h" fact="0.265300"/>
          <dgm:constr type="l" for="ch" forName="image2" refType="w" fact="0.486800"/>
          <dgm:constr type="t" for="ch" forName="image2" refType="h" fact="0.440200"/>
          <dgm:constr type="w" for="ch" forName="image2" refType="w" fact="0.188600"/>
          <dgm:constr type="h" for="ch" forName="image2" refType="h" fact="0.265300"/>
          <dgm:constr type="l" for="ch" forName="text4" refType="w" fact="0.486800"/>
          <dgm:constr type="t" for="ch" forName="text4" refType="h" fact="0.146900"/>
          <dgm:constr type="w" for="ch" forName="text4" refType="w" fact="0.188600"/>
          <dgm:constr type="h" for="ch" forName="text4" refType="h" fact="0.265300"/>
          <dgm:constr type="l" for="ch" forName="text2" refType="w" fact="0.324600"/>
          <dgm:constr type="t" for="ch" forName="text2" refType="h" fact="0.293300"/>
          <dgm:constr type="w" for="ch" forName="text2" refType="w" fact="0.188600"/>
          <dgm:constr type="h" for="ch" forName="text2" refType="h" fact="0.265300"/>
          <dgm:constr type="l" for="ch" forName="image3" refType="w" fact="0.324600"/>
          <dgm:constr type="t" for="ch" forName="image3" refType="h" fact="0.000000"/>
          <dgm:constr type="w" for="ch" forName="image3" refType="w" fact="0.188600"/>
          <dgm:constr type="h" for="ch" forName="image3" refType="h" fact="0.265300"/>
          <dgm:constr type="l" for="ch" forName="text1" refType="w" fact="0.162300"/>
          <dgm:constr type="t" for="ch" forName="text1" refType="h" fact="0.440800"/>
          <dgm:constr type="w" for="ch" forName="text1" refType="w" fact="0.188600"/>
          <dgm:constr type="h" for="ch" forName="text1" refType="h" fact="0.265300"/>
          <dgm:constr type="l" for="ch" forName="text3" refType="w" fact="0.162300"/>
          <dgm:constr type="t" for="ch" forName="text3" refType="h" fact="0.147500"/>
          <dgm:constr type="w" for="ch" forName="text3" refType="w" fact="0.188600"/>
          <dgm:constr type="h" for="ch" forName="text3" refType="h" fact="0.265300"/>
          <dgm:constr type="l" for="ch" forName="textaccent1" refType="w" fact="0.166800"/>
          <dgm:constr type="t" for="ch" forName="textaccent1" refType="h" fact="0.559400"/>
          <dgm:constr type="w" for="ch" forName="textaccent1" refType="w" fact="0.022000"/>
          <dgm:constr type="h" for="ch" forName="textaccent1" refType="h" fact="0.031100"/>
          <dgm:constr type="l" for="ch" forName="image1" refType="w" fact="0.000000"/>
          <dgm:constr type="t" for="ch" forName="image1" refType="h" fact="0.294100"/>
          <dgm:constr type="w" for="ch" forName="image1" refType="w" fact="0.188600"/>
          <dgm:constr type="h" for="ch" forName="image1" refType="h" fact="0.265300"/>
          <dgm:constr type="l" for="ch" forName="imageaccent1" refType="w" fact="0.129200"/>
          <dgm:constr type="t" for="ch" forName="imageaccent1" refType="h" fact="0.524200"/>
          <dgm:constr type="w" for="ch" forName="imageaccent1" refType="w" fact="0.022000"/>
          <dgm:constr type="h" for="ch" forName="imageaccent1" refType="h" fact="0.031100"/>
          <dgm:constr type="l" for="ch" forName="textaccent2" refType="w" fact="0.454400"/>
          <dgm:constr type="t" for="ch" forName="textaccent2" refType="h" fact="0.522800"/>
          <dgm:constr type="w" for="ch" forName="textaccent2" refType="w" fact="0.022000"/>
          <dgm:constr type="h" for="ch" forName="textaccent2" refType="h" fact="0.031100"/>
          <dgm:constr type="l" for="ch" forName="imageaccent2" refType="w" fact="0.491400"/>
          <dgm:constr type="t" for="ch" forName="imageaccent2" refType="h" fact="0.558300"/>
          <dgm:constr type="w" for="ch" forName="imageaccent2" refType="w" fact="0.022000"/>
          <dgm:constr type="h" for="ch" forName="imageaccent2" refType="h" fact="0.031100"/>
          <dgm:constr type="l" for="ch" forName="textaccent3" refType="w" fact="0.290700"/>
          <dgm:constr type="t" for="ch" forName="textaccent3" refType="h" fact="0.151100"/>
          <dgm:constr type="w" for="ch" forName="textaccent3" refType="w" fact="0.022000"/>
          <dgm:constr type="h" for="ch" forName="textaccent3" refType="h" fact="0.031100"/>
          <dgm:constr type="l" for="ch" forName="imageaccent3" refType="w" fact="0.329900"/>
          <dgm:constr type="t" for="ch" forName="imageaccent3" refType="h" fact="0.117500"/>
          <dgm:constr type="w" for="ch" forName="imageaccent3" refType="w" fact="0.022000"/>
          <dgm:constr type="h" for="ch" forName="imageaccent3" refType="h" fact="0.031100"/>
          <dgm:constr type="l" for="ch" forName="textaccent4" refType="w" fact="0.650000"/>
          <dgm:constr type="t" for="ch" forName="textaccent4" refType="h" fact="0.264500"/>
          <dgm:constr type="w" for="ch" forName="textaccent4" refType="w" fact="0.022000"/>
          <dgm:constr type="h" for="ch" forName="textaccent4" refType="h" fact="0.031100"/>
          <dgm:constr type="l" for="ch" forName="imageaccent4" refType="w" fact="0.685900"/>
          <dgm:constr type="t" for="ch" forName="imageaccent4" refType="h" fact="0.300800"/>
          <dgm:constr type="w" for="ch" forName="imageaccent4" refType="w" fact="0.022000"/>
          <dgm:constr type="h" for="ch" forName="imageaccent4" refType="h" fact="0.031100"/>
          <dgm:constr type="l" for="ch" forName="textaccent5" refType="w" fact="0.812300"/>
          <dgm:constr type="t" for="ch" forName="textaccent5" refType="h" fact="0.121700"/>
          <dgm:constr type="w" for="ch" forName="textaccent5" refType="w" fact="0.022000"/>
          <dgm:constr type="h" for="ch" forName="textaccent5" refType="h" fact="0.031100"/>
          <dgm:constr type="l" for="ch" forName="imageaccent5" refType="w" fact="0.849000"/>
          <dgm:constr type="t" for="ch" forName="imageaccent5" refType="h" fact="0.156700"/>
          <dgm:constr type="w" for="ch" forName="imageaccent5" refType="w" fact="0.022000"/>
          <dgm:constr type="h" for="ch" forName="imageaccent5" refType="h" fact="0.031100"/>
          <dgm:constr type="l" for="ch" forName="image6" refType="w" fact="0.649100"/>
          <dgm:constr type="t" for="ch" forName="image6" refType="h" fact="0.588900"/>
          <dgm:constr type="w" for="ch" forName="image6" refType="w" fact="0.188600"/>
          <dgm:constr type="h" for="ch" forName="image6" refType="h" fact="0.265300"/>
          <dgm:constr type="l" for="ch" forName="text6" refType="w" fact="0.811400"/>
          <dgm:constr type="t" for="ch" forName="text6" refType="h" fact="0.443600"/>
          <dgm:constr type="w" for="ch" forName="text6" refType="w" fact="0.188600"/>
          <dgm:constr type="h" for="ch" forName="text6" refType="h" fact="0.265300"/>
          <dgm:constr type="l" for="ch" forName="imageaccent6" refType="w" fact="0.813800"/>
          <dgm:constr type="t" for="ch" forName="imageaccent6" refType="h" fact="0.705300"/>
          <dgm:constr type="w" for="ch" forName="imageaccent6" refType="w" fact="0.022000"/>
          <dgm:constr type="h" for="ch" forName="imageaccent6" refType="h" fact="0.031100"/>
          <dgm:constr type="l" for="ch" forName="textaccent6" refType="w" fact="0.848800"/>
          <dgm:constr type="t" for="ch" forName="textaccent6" refType="h" fact="0.676000"/>
          <dgm:constr type="w" for="ch" forName="textaccent6" refType="w" fact="0.022000"/>
          <dgm:constr type="h" for="ch" forName="textaccent6" refType="h" fact="0.031100"/>
          <dgm:constr type="l" for="ch" forName="text7" refType="w" fact="0.324400"/>
          <dgm:constr type="t" for="ch" forName="text7" refType="h" fact="0.587200"/>
          <dgm:constr type="w" for="ch" forName="text7" refType="w" fact="0.188600"/>
          <dgm:constr type="h" for="ch" forName="text7" refType="h" fact="0.265300"/>
          <dgm:constr type="l" for="ch" forName="image7" refType="w" fact="0.162200"/>
          <dgm:constr type="t" for="ch" forName="image7" refType="h" fact="0.734700"/>
          <dgm:constr type="w" for="ch" forName="image7" refType="w" fact="0.188600"/>
          <dgm:constr type="h" for="ch" forName="image7" refType="h" fact="0.265300"/>
          <dgm:constr type="l" for="ch" forName="imageaccent7" refType="w" fact="0.290500"/>
          <dgm:constr type="t" for="ch" forName="imageaccent7" refType="h" fact="0.738400"/>
          <dgm:constr type="w" for="ch" forName="imageaccent7" refType="w" fact="0.022000"/>
          <dgm:constr type="h" for="ch" forName="imageaccent7" refType="h" fact="0.031100"/>
          <dgm:constr type="l" for="ch" forName="textaccent7" refType="w" fact="0.329800"/>
          <dgm:constr type="t" for="ch" forName="textaccent7" refType="h" fact="0.704800"/>
          <dgm:constr type="w" for="ch" forName="textaccent7" refType="w" fact="0.022000"/>
          <dgm:constr type="h" for="ch" forName="textaccent7" refType="h" fact="0.031100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00"/>
          <dgm:constr type="t" for="ch" forName="image4" refType="h" fact="0.295200"/>
          <dgm:constr type="w" for="ch" forName="image4" refType="w" fact="0.162400"/>
          <dgm:constr type="h" for="ch" forName="image4" refType="h" fact="0.264500"/>
          <dgm:constr type="l" for="ch" forName="text5" refType="w" fact="0.558900"/>
          <dgm:constr type="t" for="ch" forName="text5" refType="h" fact="0.002800"/>
          <dgm:constr type="w" for="ch" forName="text5" refType="w" fact="0.162400"/>
          <dgm:constr type="h" for="ch" forName="text5" refType="h" fact="0.264500"/>
          <dgm:constr type="l" for="ch" forName="image5" refType="w" fact="0.698600"/>
          <dgm:constr type="t" for="ch" forName="image5" refType="h" fact="0.150400"/>
          <dgm:constr type="w" for="ch" forName="image5" refType="w" fact="0.162400"/>
          <dgm:constr type="h" for="ch" forName="image5" refType="h" fact="0.264500"/>
          <dgm:constr type="l" for="ch" forName="image2" refType="w" fact="0.419200"/>
          <dgm:constr type="t" for="ch" forName="image2" refType="h" fact="0.439000"/>
          <dgm:constr type="w" for="ch" forName="image2" refType="w" fact="0.162400"/>
          <dgm:constr type="h" for="ch" forName="image2" refType="h" fact="0.264500"/>
          <dgm:constr type="l" for="ch" forName="text4" refType="w" fact="0.419200"/>
          <dgm:constr type="t" for="ch" forName="text4" refType="h" fact="0.146500"/>
          <dgm:constr type="w" for="ch" forName="text4" refType="w" fact="0.162400"/>
          <dgm:constr type="h" for="ch" forName="text4" refType="h" fact="0.264500"/>
          <dgm:constr type="l" for="ch" forName="text2" refType="w" fact="0.279400"/>
          <dgm:constr type="t" for="ch" forName="text2" refType="h" fact="0.292500"/>
          <dgm:constr type="w" for="ch" forName="text2" refType="w" fact="0.162400"/>
          <dgm:constr type="h" for="ch" forName="text2" refType="h" fact="0.264500"/>
          <dgm:constr type="l" for="ch" forName="image3" refType="w" fact="0.279400"/>
          <dgm:constr type="t" for="ch" forName="image3" refType="h" fact="0.000000"/>
          <dgm:constr type="w" for="ch" forName="image3" refType="w" fact="0.162400"/>
          <dgm:constr type="h" for="ch" forName="image3" refType="h" fact="0.264500"/>
          <dgm:constr type="l" for="ch" forName="text1" refType="w" fact="0.139700"/>
          <dgm:constr type="t" for="ch" forName="text1" refType="h" fact="0.439500"/>
          <dgm:constr type="w" for="ch" forName="text1" refType="w" fact="0.162400"/>
          <dgm:constr type="h" for="ch" forName="text1" refType="h" fact="0.264500"/>
          <dgm:constr type="l" for="ch" forName="text3" refType="w" fact="0.139700"/>
          <dgm:constr type="t" for="ch" forName="text3" refType="h" fact="0.147100"/>
          <dgm:constr type="w" for="ch" forName="text3" refType="w" fact="0.162400"/>
          <dgm:constr type="h" for="ch" forName="text3" refType="h" fact="0.264500"/>
          <dgm:constr type="l" for="ch" forName="textaccent1" refType="w" fact="0.143600"/>
          <dgm:constr type="t" for="ch" forName="textaccent1" refType="h" fact="0.557800"/>
          <dgm:constr type="w" for="ch" forName="textaccent1" refType="w" fact="0.018900"/>
          <dgm:constr type="h" for="ch" forName="textaccent1" refType="h" fact="0.031000"/>
          <dgm:constr type="l" for="ch" forName="image1" refType="w" fact="0.000000"/>
          <dgm:constr type="t" for="ch" forName="image1" refType="h" fact="0.293300"/>
          <dgm:constr type="w" for="ch" forName="image1" refType="w" fact="0.162400"/>
          <dgm:constr type="h" for="ch" forName="image1" refType="h" fact="0.264500"/>
          <dgm:constr type="l" for="ch" forName="imageaccent1" refType="w" fact="0.111200"/>
          <dgm:constr type="t" for="ch" forName="imageaccent1" refType="h" fact="0.522700"/>
          <dgm:constr type="w" for="ch" forName="imageaccent1" refType="w" fact="0.018900"/>
          <dgm:constr type="h" for="ch" forName="imageaccent1" refType="h" fact="0.031000"/>
          <dgm:constr type="l" for="ch" forName="textaccent2" refType="w" fact="0.391200"/>
          <dgm:constr type="t" for="ch" forName="textaccent2" refType="h" fact="0.521300"/>
          <dgm:constr type="w" for="ch" forName="textaccent2" refType="w" fact="0.018900"/>
          <dgm:constr type="h" for="ch" forName="textaccent2" refType="h" fact="0.031000"/>
          <dgm:constr type="l" for="ch" forName="imageaccent2" refType="w" fact="0.423100"/>
          <dgm:constr type="t" for="ch" forName="imageaccent2" refType="h" fact="0.556700"/>
          <dgm:constr type="w" for="ch" forName="imageaccent2" refType="w" fact="0.018900"/>
          <dgm:constr type="h" for="ch" forName="imageaccent2" refType="h" fact="0.031000"/>
          <dgm:constr type="l" for="ch" forName="textaccent3" refType="w" fact="0.250200"/>
          <dgm:constr type="t" for="ch" forName="textaccent3" refType="h" fact="0.150700"/>
          <dgm:constr type="w" for="ch" forName="textaccent3" refType="w" fact="0.018900"/>
          <dgm:constr type="h" for="ch" forName="textaccent3" refType="h" fact="0.031000"/>
          <dgm:constr type="l" for="ch" forName="imageaccent3" refType="w" fact="0.284100"/>
          <dgm:constr type="t" for="ch" forName="imageaccent3" refType="h" fact="0.117200"/>
          <dgm:constr type="w" for="ch" forName="imageaccent3" refType="w" fact="0.018900"/>
          <dgm:constr type="h" for="ch" forName="imageaccent3" refType="h" fact="0.031000"/>
          <dgm:constr type="l" for="ch" forName="textaccent4" refType="w" fact="0.559600"/>
          <dgm:constr type="t" for="ch" forName="textaccent4" refType="h" fact="0.263700"/>
          <dgm:constr type="w" for="ch" forName="textaccent4" refType="w" fact="0.018900"/>
          <dgm:constr type="h" for="ch" forName="textaccent4" refType="h" fact="0.031000"/>
          <dgm:constr type="l" for="ch" forName="imageaccent4" refType="w" fact="0.590500"/>
          <dgm:constr type="t" for="ch" forName="imageaccent4" refType="h" fact="0.300000"/>
          <dgm:constr type="w" for="ch" forName="imageaccent4" refType="w" fact="0.018900"/>
          <dgm:constr type="h" for="ch" forName="imageaccent4" refType="h" fact="0.031000"/>
          <dgm:constr type="l" for="ch" forName="textaccent5" refType="w" fact="0.699300"/>
          <dgm:constr type="t" for="ch" forName="textaccent5" refType="h" fact="0.121400"/>
          <dgm:constr type="w" for="ch" forName="textaccent5" refType="w" fact="0.018900"/>
          <dgm:constr type="h" for="ch" forName="textaccent5" refType="h" fact="0.031000"/>
          <dgm:constr type="l" for="ch" forName="imageaccent5" refType="w" fact="0.731000"/>
          <dgm:constr type="t" for="ch" forName="imageaccent5" refType="h" fact="0.156300"/>
          <dgm:constr type="w" for="ch" forName="imageaccent5" refType="w" fact="0.018900"/>
          <dgm:constr type="h" for="ch" forName="imageaccent5" refType="h" fact="0.031000"/>
          <dgm:constr type="l" for="ch" forName="image6" refType="w" fact="0.558900"/>
          <dgm:constr type="t" for="ch" forName="image6" refType="h" fact="0.587200"/>
          <dgm:constr type="w" for="ch" forName="image6" refType="w" fact="0.162400"/>
          <dgm:constr type="h" for="ch" forName="image6" refType="h" fact="0.264500"/>
          <dgm:constr type="l" for="ch" forName="text6" refType="w" fact="0.698600"/>
          <dgm:constr type="t" for="ch" forName="text6" refType="h" fact="0.442400"/>
          <dgm:constr type="w" for="ch" forName="text6" refType="w" fact="0.162400"/>
          <dgm:constr type="h" for="ch" forName="text6" refType="h" fact="0.264500"/>
          <dgm:constr type="l" for="ch" forName="imageaccent6" refType="w" fact="0.700700"/>
          <dgm:constr type="t" for="ch" forName="imageaccent6" refType="h" fact="0.703300"/>
          <dgm:constr type="w" for="ch" forName="imageaccent6" refType="w" fact="0.018900"/>
          <dgm:constr type="h" for="ch" forName="imageaccent6" refType="h" fact="0.031000"/>
          <dgm:constr type="l" for="ch" forName="textaccent6" refType="w" fact="0.730800"/>
          <dgm:constr type="t" for="ch" forName="textaccent6" refType="h" fact="0.674100"/>
          <dgm:constr type="w" for="ch" forName="textaccent6" refType="w" fact="0.018900"/>
          <dgm:constr type="h" for="ch" forName="textaccent6" refType="h" fact="0.031000"/>
          <dgm:constr type="l" for="ch" forName="text7" refType="w" fact="0.279300"/>
          <dgm:constr type="t" for="ch" forName="text7" refType="h" fact="0.585600"/>
          <dgm:constr type="w" for="ch" forName="text7" refType="w" fact="0.162400"/>
          <dgm:constr type="h" for="ch" forName="text7" refType="h" fact="0.264500"/>
          <dgm:constr type="l" for="ch" forName="image7" refType="w" fact="0.139600"/>
          <dgm:constr type="t" for="ch" forName="image7" refType="h" fact="0.732600"/>
          <dgm:constr type="w" for="ch" forName="image7" refType="w" fact="0.162400"/>
          <dgm:constr type="h" for="ch" forName="image7" refType="h" fact="0.264500"/>
          <dgm:constr type="l" for="ch" forName="imageaccent7" refType="w" fact="0.250100"/>
          <dgm:constr type="t" for="ch" forName="imageaccent7" refType="h" fact="0.736300"/>
          <dgm:constr type="w" for="ch" forName="imageaccent7" refType="w" fact="0.018900"/>
          <dgm:constr type="h" for="ch" forName="imageaccent7" refType="h" fact="0.031000"/>
          <dgm:constr type="l" for="ch" forName="textaccent7" refType="w" fact="0.284000"/>
          <dgm:constr type="t" for="ch" forName="textaccent7" refType="h" fact="0.702800"/>
          <dgm:constr type="w" for="ch" forName="textaccent7" refType="w" fact="0.018900"/>
          <dgm:constr type="h" for="ch" forName="textaccent7" refType="h" fact="0.031000"/>
          <dgm:constr type="l" for="ch" forName="image8" refType="w" fact="0.697900"/>
          <dgm:constr type="t" for="ch" forName="image8" refType="h" fact="0.735500"/>
          <dgm:constr type="w" for="ch" forName="image8" refType="w" fact="0.162400"/>
          <dgm:constr type="h" for="ch" forName="image8" refType="h" fact="0.264500"/>
          <dgm:constr type="l" for="ch" forName="text8" refType="w" fact="0.837600"/>
          <dgm:constr type="t" for="ch" forName="text8" refType="h" fact="0.590600"/>
          <dgm:constr type="w" for="ch" forName="text8" refType="w" fact="0.162400"/>
          <dgm:constr type="h" for="ch" forName="text8" refType="h" fact="0.264500"/>
          <dgm:constr type="l" for="ch" forName="imageaccent8" refType="w" fact="0.839700"/>
          <dgm:constr type="t" for="ch" forName="imageaccent8" refType="h" fact="0.851600"/>
          <dgm:constr type="w" for="ch" forName="imageaccent8" refType="w" fact="0.018900"/>
          <dgm:constr type="h" for="ch" forName="imageaccent8" refType="h" fact="0.031000"/>
          <dgm:constr type="l" for="ch" forName="textaccent8" refType="w" fact="0.869800"/>
          <dgm:constr type="t" for="ch" forName="textaccent8" refType="h" fact="0.822300"/>
          <dgm:constr type="w" for="ch" forName="textaccent8" refType="w" fact="0.018900"/>
          <dgm:constr type="h" for="ch" forName="textaccent8" refType="h" fact="0.031000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00"/>
          <dgm:constr type="t" for="ch" forName="image4" refType="h" fact="0.295200"/>
          <dgm:constr type="w" for="ch" forName="image4" refType="w" fact="0.162300"/>
          <dgm:constr type="h" for="ch" forName="image4" refType="h" fact="0.264500"/>
          <dgm:constr type="l" for="ch" forName="text5" refType="w" fact="0.558500"/>
          <dgm:constr type="t" for="ch" forName="text5" refType="h" fact="0.002800"/>
          <dgm:constr type="w" for="ch" forName="text5" refType="w" fact="0.162300"/>
          <dgm:constr type="h" for="ch" forName="text5" refType="h" fact="0.264500"/>
          <dgm:constr type="l" for="ch" forName="image5" refType="w" fact="0.698200"/>
          <dgm:constr type="t" for="ch" forName="image5" refType="h" fact="0.150400"/>
          <dgm:constr type="w" for="ch" forName="image5" refType="w" fact="0.162300"/>
          <dgm:constr type="h" for="ch" forName="image5" refType="h" fact="0.264500"/>
          <dgm:constr type="l" for="ch" forName="image2" refType="w" fact="0.418900"/>
          <dgm:constr type="t" for="ch" forName="image2" refType="h" fact="0.439000"/>
          <dgm:constr type="w" for="ch" forName="image2" refType="w" fact="0.162300"/>
          <dgm:constr type="h" for="ch" forName="image2" refType="h" fact="0.264500"/>
          <dgm:constr type="l" for="ch" forName="text4" refType="w" fact="0.418900"/>
          <dgm:constr type="t" for="ch" forName="text4" refType="h" fact="0.146500"/>
          <dgm:constr type="w" for="ch" forName="text4" refType="w" fact="0.162300"/>
          <dgm:constr type="h" for="ch" forName="text4" refType="h" fact="0.264500"/>
          <dgm:constr type="l" for="ch" forName="text2" refType="w" fact="0.279300"/>
          <dgm:constr type="t" for="ch" forName="text2" refType="h" fact="0.292500"/>
          <dgm:constr type="w" for="ch" forName="text2" refType="w" fact="0.162300"/>
          <dgm:constr type="h" for="ch" forName="text2" refType="h" fact="0.264500"/>
          <dgm:constr type="l" for="ch" forName="image3" refType="w" fact="0.279300"/>
          <dgm:constr type="t" for="ch" forName="image3" refType="h" fact="0.000000"/>
          <dgm:constr type="w" for="ch" forName="image3" refType="w" fact="0.162300"/>
          <dgm:constr type="h" for="ch" forName="image3" refType="h" fact="0.264500"/>
          <dgm:constr type="l" for="ch" forName="text1" refType="w" fact="0.139600"/>
          <dgm:constr type="t" for="ch" forName="text1" refType="h" fact="0.439500"/>
          <dgm:constr type="w" for="ch" forName="text1" refType="w" fact="0.162300"/>
          <dgm:constr type="h" for="ch" forName="text1" refType="h" fact="0.264500"/>
          <dgm:constr type="l" for="ch" forName="text3" refType="w" fact="0.139600"/>
          <dgm:constr type="t" for="ch" forName="text3" refType="h" fact="0.147100"/>
          <dgm:constr type="w" for="ch" forName="text3" refType="w" fact="0.162300"/>
          <dgm:constr type="h" for="ch" forName="text3" refType="h" fact="0.264500"/>
          <dgm:constr type="l" for="ch" forName="textaccent1" refType="w" fact="0.143500"/>
          <dgm:constr type="t" for="ch" forName="textaccent1" refType="h" fact="0.557800"/>
          <dgm:constr type="w" for="ch" forName="textaccent1" refType="w" fact="0.018900"/>
          <dgm:constr type="h" for="ch" forName="textaccent1" refType="h" fact="0.031000"/>
          <dgm:constr type="l" for="ch" forName="image1" refType="w" fact="0.000000"/>
          <dgm:constr type="t" for="ch" forName="image1" refType="h" fact="0.293300"/>
          <dgm:constr type="w" for="ch" forName="image1" refType="w" fact="0.162300"/>
          <dgm:constr type="h" for="ch" forName="image1" refType="h" fact="0.264500"/>
          <dgm:constr type="l" for="ch" forName="imageaccent1" refType="w" fact="0.111100"/>
          <dgm:constr type="t" for="ch" forName="imageaccent1" refType="h" fact="0.522700"/>
          <dgm:constr type="w" for="ch" forName="imageaccent1" refType="w" fact="0.018900"/>
          <dgm:constr type="h" for="ch" forName="imageaccent1" refType="h" fact="0.031000"/>
          <dgm:constr type="l" for="ch" forName="textaccent2" refType="w" fact="0.391000"/>
          <dgm:constr type="t" for="ch" forName="textaccent2" refType="h" fact="0.521300"/>
          <dgm:constr type="w" for="ch" forName="textaccent2" refType="w" fact="0.018900"/>
          <dgm:constr type="h" for="ch" forName="textaccent2" refType="h" fact="0.031000"/>
          <dgm:constr type="l" for="ch" forName="imageaccent2" refType="w" fact="0.422800"/>
          <dgm:constr type="t" for="ch" forName="imageaccent2" refType="h" fact="0.556700"/>
          <dgm:constr type="w" for="ch" forName="imageaccent2" refType="w" fact="0.018900"/>
          <dgm:constr type="h" for="ch" forName="imageaccent2" refType="h" fact="0.031000"/>
          <dgm:constr type="l" for="ch" forName="textaccent3" refType="w" fact="0.250100"/>
          <dgm:constr type="t" for="ch" forName="textaccent3" refType="h" fact="0.150700"/>
          <dgm:constr type="w" for="ch" forName="textaccent3" refType="w" fact="0.018900"/>
          <dgm:constr type="h" for="ch" forName="textaccent3" refType="h" fact="0.031000"/>
          <dgm:constr type="l" for="ch" forName="imageaccent3" refType="w" fact="0.283900"/>
          <dgm:constr type="t" for="ch" forName="imageaccent3" refType="h" fact="0.117200"/>
          <dgm:constr type="w" for="ch" forName="imageaccent3" refType="w" fact="0.018900"/>
          <dgm:constr type="h" for="ch" forName="imageaccent3" refType="h" fact="0.031000"/>
          <dgm:constr type="l" for="ch" forName="textaccent4" refType="w" fact="0.559300"/>
          <dgm:constr type="t" for="ch" forName="textaccent4" refType="h" fact="0.263700"/>
          <dgm:constr type="w" for="ch" forName="textaccent4" refType="w" fact="0.018900"/>
          <dgm:constr type="h" for="ch" forName="textaccent4" refType="h" fact="0.031000"/>
          <dgm:constr type="l" for="ch" forName="imageaccent4" refType="w" fact="0.590100"/>
          <dgm:constr type="t" for="ch" forName="imageaccent4" refType="h" fact="0.300000"/>
          <dgm:constr type="w" for="ch" forName="imageaccent4" refType="w" fact="0.018900"/>
          <dgm:constr type="h" for="ch" forName="imageaccent4" refType="h" fact="0.031000"/>
          <dgm:constr type="l" for="ch" forName="textaccent5" refType="w" fact="0.698900"/>
          <dgm:constr type="t" for="ch" forName="textaccent5" refType="h" fact="0.121400"/>
          <dgm:constr type="w" for="ch" forName="textaccent5" refType="w" fact="0.018900"/>
          <dgm:constr type="h" for="ch" forName="textaccent5" refType="h" fact="0.031000"/>
          <dgm:constr type="l" for="ch" forName="imageaccent5" refType="w" fact="0.730500"/>
          <dgm:constr type="t" for="ch" forName="imageaccent5" refType="h" fact="0.156300"/>
          <dgm:constr type="w" for="ch" forName="imageaccent5" refType="w" fact="0.018900"/>
          <dgm:constr type="h" for="ch" forName="imageaccent5" refType="h" fact="0.031000"/>
          <dgm:constr type="l" for="ch" forName="image6" refType="w" fact="0.558500"/>
          <dgm:constr type="t" for="ch" forName="image6" refType="h" fact="0.587200"/>
          <dgm:constr type="w" for="ch" forName="image6" refType="w" fact="0.162300"/>
          <dgm:constr type="h" for="ch" forName="image6" refType="h" fact="0.264500"/>
          <dgm:constr type="l" for="ch" forName="text6" refType="w" fact="0.698200"/>
          <dgm:constr type="t" for="ch" forName="text6" refType="h" fact="0.442400"/>
          <dgm:constr type="w" for="ch" forName="text6" refType="w" fact="0.162300"/>
          <dgm:constr type="h" for="ch" forName="text6" refType="h" fact="0.264500"/>
          <dgm:constr type="l" for="ch" forName="imageaccent6" refType="w" fact="0.700200"/>
          <dgm:constr type="t" for="ch" forName="imageaccent6" refType="h" fact="0.703300"/>
          <dgm:constr type="w" for="ch" forName="imageaccent6" refType="w" fact="0.018900"/>
          <dgm:constr type="h" for="ch" forName="imageaccent6" refType="h" fact="0.031000"/>
          <dgm:constr type="l" for="ch" forName="textaccent6" refType="w" fact="0.730300"/>
          <dgm:constr type="t" for="ch" forName="textaccent6" refType="h" fact="0.674100"/>
          <dgm:constr type="w" for="ch" forName="textaccent6" refType="w" fact="0.018900"/>
          <dgm:constr type="h" for="ch" forName="textaccent6" refType="h" fact="0.031000"/>
          <dgm:constr type="l" for="ch" forName="text7" refType="w" fact="0.279200"/>
          <dgm:constr type="t" for="ch" forName="text7" refType="h" fact="0.585600"/>
          <dgm:constr type="w" for="ch" forName="text7" refType="w" fact="0.162300"/>
          <dgm:constr type="h" for="ch" forName="text7" refType="h" fact="0.264500"/>
          <dgm:constr type="l" for="ch" forName="image7" refType="w" fact="0.139500"/>
          <dgm:constr type="t" for="ch" forName="image7" refType="h" fact="0.732600"/>
          <dgm:constr type="w" for="ch" forName="image7" refType="w" fact="0.162300"/>
          <dgm:constr type="h" for="ch" forName="image7" refType="h" fact="0.264500"/>
          <dgm:constr type="l" for="ch" forName="imageaccent7" refType="w" fact="0.250000"/>
          <dgm:constr type="t" for="ch" forName="imageaccent7" refType="h" fact="0.736300"/>
          <dgm:constr type="w" for="ch" forName="imageaccent7" refType="w" fact="0.018900"/>
          <dgm:constr type="h" for="ch" forName="imageaccent7" refType="h" fact="0.031000"/>
          <dgm:constr type="l" for="ch" forName="textaccent7" refType="w" fact="0.283800"/>
          <dgm:constr type="t" for="ch" forName="textaccent7" refType="h" fact="0.702800"/>
          <dgm:constr type="w" for="ch" forName="textaccent7" refType="w" fact="0.018900"/>
          <dgm:constr type="h" for="ch" forName="textaccent7" refType="h" fact="0.031000"/>
          <dgm:constr type="l" for="ch" forName="image8" refType="w" fact="0.697500"/>
          <dgm:constr type="t" for="ch" forName="image8" refType="h" fact="0.735500"/>
          <dgm:constr type="w" for="ch" forName="image8" refType="w" fact="0.162300"/>
          <dgm:constr type="h" for="ch" forName="image8" refType="h" fact="0.264500"/>
          <dgm:constr type="l" for="ch" forName="text8" refType="w" fact="0.837100"/>
          <dgm:constr type="t" for="ch" forName="text8" refType="h" fact="0.590600"/>
          <dgm:constr type="w" for="ch" forName="text8" refType="w" fact="0.162300"/>
          <dgm:constr type="h" for="ch" forName="text8" refType="h" fact="0.264500"/>
          <dgm:constr type="l" for="ch" forName="imageaccent8" refType="w" fact="0.839200"/>
          <dgm:constr type="t" for="ch" forName="imageaccent8" refType="h" fact="0.851600"/>
          <dgm:constr type="w" for="ch" forName="imageaccent8" refType="w" fact="0.018900"/>
          <dgm:constr type="h" for="ch" forName="imageaccent8" refType="h" fact="0.031000"/>
          <dgm:constr type="l" for="ch" forName="textaccent8" refType="w" fact="0.869300"/>
          <dgm:constr type="t" for="ch" forName="textaccent8" refType="h" fact="0.822300"/>
          <dgm:constr type="w" for="ch" forName="textaccent8" refType="w" fact="0.018900"/>
          <dgm:constr type="h" for="ch" forName="textaccent8" refType="h" fact="0.031000"/>
          <dgm:constr type="l" for="ch" forName="text9" refType="w" fact="0.837700"/>
          <dgm:constr type="t" for="ch" forName="text9" refType="h" fact="0.005700"/>
          <dgm:constr type="w" for="ch" forName="text9" refType="w" fact="0.162300"/>
          <dgm:constr type="h" for="ch" forName="text9" refType="h" fact="0.264500"/>
          <dgm:constr type="l" for="ch" forName="textaccent9" refType="w" fact="0.950000"/>
          <dgm:constr type="t" for="ch" forName="textaccent9" refType="h" fact="0.238300"/>
          <dgm:constr type="w" for="ch" forName="textaccent9" refType="w" fact="0.018900"/>
          <dgm:constr type="h" for="ch" forName="textaccent9" refType="h" fact="0.031000"/>
          <dgm:constr type="l" for="ch" forName="image9" refType="w" fact="0.837700"/>
          <dgm:constr type="t" for="ch" forName="image9" refType="h" fact="0.297700"/>
          <dgm:constr type="w" for="ch" forName="image9" refType="w" fact="0.162300"/>
          <dgm:constr type="h" for="ch" forName="image9" refType="h" fact="0.264500"/>
          <dgm:constr type="l" for="ch" forName="imageaccent9" refType="w" fact="0.950000"/>
          <dgm:constr type="t" for="ch" forName="imageaccent9" refType="h" fact="0.299300"/>
          <dgm:constr type="w" for="ch" forName="imageaccent9" refType="w" fact="0.018900"/>
          <dgm:constr type="h" for="ch" forName="imageaccent9" refType="h" fact="0.031000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00"/>
          <dgm:constr type="t" for="ch" forName="image4" refType="h" fact="0.258300"/>
          <dgm:constr type="w" for="ch" forName="image4" refType="w" fact="0.162300"/>
          <dgm:constr type="h" for="ch" forName="image4" refType="h" fact="0.231400"/>
          <dgm:constr type="l" for="ch" forName="text5" refType="w" fact="0.558500"/>
          <dgm:constr type="t" for="ch" forName="text5" refType="h" fact="0.002400"/>
          <dgm:constr type="w" for="ch" forName="text5" refType="w" fact="0.162300"/>
          <dgm:constr type="h" for="ch" forName="text5" refType="h" fact="0.231400"/>
          <dgm:constr type="l" for="ch" forName="image5" refType="w" fact="0.698200"/>
          <dgm:constr type="t" for="ch" forName="image5" refType="h" fact="0.131600"/>
          <dgm:constr type="w" for="ch" forName="image5" refType="w" fact="0.162300"/>
          <dgm:constr type="h" for="ch" forName="image5" refType="h" fact="0.231400"/>
          <dgm:constr type="l" for="ch" forName="image2" refType="w" fact="0.418900"/>
          <dgm:constr type="t" for="ch" forName="image2" refType="h" fact="0.384000"/>
          <dgm:constr type="w" for="ch" forName="image2" refType="w" fact="0.162300"/>
          <dgm:constr type="h" for="ch" forName="image2" refType="h" fact="0.231400"/>
          <dgm:constr type="l" for="ch" forName="text4" refType="w" fact="0.418900"/>
          <dgm:constr type="t" for="ch" forName="text4" refType="h" fact="0.128200"/>
          <dgm:constr type="w" for="ch" forName="text4" refType="w" fact="0.162300"/>
          <dgm:constr type="h" for="ch" forName="text4" refType="h" fact="0.231400"/>
          <dgm:constr type="l" for="ch" forName="text2" refType="w" fact="0.279300"/>
          <dgm:constr type="t" for="ch" forName="text2" refType="h" fact="0.255800"/>
          <dgm:constr type="w" for="ch" forName="text2" refType="w" fact="0.162300"/>
          <dgm:constr type="h" for="ch" forName="text2" refType="h" fact="0.231400"/>
          <dgm:constr type="l" for="ch" forName="image3" refType="w" fact="0.279300"/>
          <dgm:constr type="t" for="ch" forName="image3" refType="h" fact="0.000000"/>
          <dgm:constr type="w" for="ch" forName="image3" refType="w" fact="0.162300"/>
          <dgm:constr type="h" for="ch" forName="image3" refType="h" fact="0.231400"/>
          <dgm:constr type="l" for="ch" forName="text1" refType="w" fact="0.139600"/>
          <dgm:constr type="t" for="ch" forName="text1" refType="h" fact="0.384500"/>
          <dgm:constr type="w" for="ch" forName="text1" refType="w" fact="0.162300"/>
          <dgm:constr type="h" for="ch" forName="text1" refType="h" fact="0.231400"/>
          <dgm:constr type="l" for="ch" forName="text3" refType="w" fact="0.139600"/>
          <dgm:constr type="t" for="ch" forName="text3" refType="h" fact="0.128600"/>
          <dgm:constr type="w" for="ch" forName="text3" refType="w" fact="0.162300"/>
          <dgm:constr type="h" for="ch" forName="text3" refType="h" fact="0.231400"/>
          <dgm:constr type="l" for="ch" forName="textaccent1" refType="w" fact="0.143500"/>
          <dgm:constr type="t" for="ch" forName="textaccent1" refType="h" fact="0.488000"/>
          <dgm:constr type="w" for="ch" forName="textaccent1" refType="w" fact="0.018900"/>
          <dgm:constr type="h" for="ch" forName="textaccent1" refType="h" fact="0.027100"/>
          <dgm:constr type="l" for="ch" forName="image1" refType="w" fact="0.000000"/>
          <dgm:constr type="t" for="ch" forName="image1" refType="h" fact="0.256600"/>
          <dgm:constr type="w" for="ch" forName="image1" refType="w" fact="0.162300"/>
          <dgm:constr type="h" for="ch" forName="image1" refType="h" fact="0.231400"/>
          <dgm:constr type="l" for="ch" forName="imageaccent1" refType="w" fact="0.111100"/>
          <dgm:constr type="t" for="ch" forName="imageaccent1" refType="h" fact="0.457200"/>
          <dgm:constr type="w" for="ch" forName="imageaccent1" refType="w" fact="0.018900"/>
          <dgm:constr type="h" for="ch" forName="imageaccent1" refType="h" fact="0.027100"/>
          <dgm:constr type="l" for="ch" forName="textaccent2" refType="w" fact="0.391000"/>
          <dgm:constr type="t" for="ch" forName="textaccent2" refType="h" fact="0.456000"/>
          <dgm:constr type="w" for="ch" forName="textaccent2" refType="w" fact="0.018900"/>
          <dgm:constr type="h" for="ch" forName="textaccent2" refType="h" fact="0.027100"/>
          <dgm:constr type="l" for="ch" forName="imageaccent2" refType="w" fact="0.422800"/>
          <dgm:constr type="t" for="ch" forName="imageaccent2" refType="h" fact="0.487000"/>
          <dgm:constr type="w" for="ch" forName="imageaccent2" refType="w" fact="0.018900"/>
          <dgm:constr type="h" for="ch" forName="imageaccent2" refType="h" fact="0.027100"/>
          <dgm:constr type="l" for="ch" forName="textaccent3" refType="w" fact="0.250100"/>
          <dgm:constr type="t" for="ch" forName="textaccent3" refType="h" fact="0.131800"/>
          <dgm:constr type="w" for="ch" forName="textaccent3" refType="w" fact="0.018900"/>
          <dgm:constr type="h" for="ch" forName="textaccent3" refType="h" fact="0.027100"/>
          <dgm:constr type="l" for="ch" forName="imageaccent3" refType="w" fact="0.283900"/>
          <dgm:constr type="t" for="ch" forName="imageaccent3" refType="h" fact="0.102500"/>
          <dgm:constr type="w" for="ch" forName="imageaccent3" refType="w" fact="0.018900"/>
          <dgm:constr type="h" for="ch" forName="imageaccent3" refType="h" fact="0.027100"/>
          <dgm:constr type="l" for="ch" forName="textaccent4" refType="w" fact="0.559300"/>
          <dgm:constr type="t" for="ch" forName="textaccent4" refType="h" fact="0.230700"/>
          <dgm:constr type="w" for="ch" forName="textaccent4" refType="w" fact="0.018900"/>
          <dgm:constr type="h" for="ch" forName="textaccent4" refType="h" fact="0.027100"/>
          <dgm:constr type="l" for="ch" forName="imageaccent4" refType="w" fact="0.590100"/>
          <dgm:constr type="t" for="ch" forName="imageaccent4" refType="h" fact="0.262400"/>
          <dgm:constr type="w" for="ch" forName="imageaccent4" refType="w" fact="0.018900"/>
          <dgm:constr type="h" for="ch" forName="imageaccent4" refType="h" fact="0.027100"/>
          <dgm:constr type="l" for="ch" forName="textaccent5" refType="w" fact="0.698900"/>
          <dgm:constr type="t" for="ch" forName="textaccent5" refType="h" fact="0.106200"/>
          <dgm:constr type="w" for="ch" forName="textaccent5" refType="w" fact="0.018900"/>
          <dgm:constr type="h" for="ch" forName="textaccent5" refType="h" fact="0.027100"/>
          <dgm:constr type="l" for="ch" forName="imageaccent5" refType="w" fact="0.730500"/>
          <dgm:constr type="t" for="ch" forName="imageaccent5" refType="h" fact="0.136700"/>
          <dgm:constr type="w" for="ch" forName="imageaccent5" refType="w" fact="0.018900"/>
          <dgm:constr type="h" for="ch" forName="imageaccent5" refType="h" fact="0.027100"/>
          <dgm:constr type="l" for="ch" forName="image6" refType="w" fact="0.558500"/>
          <dgm:constr type="t" for="ch" forName="image6" refType="h" fact="0.513700"/>
          <dgm:constr type="w" for="ch" forName="image6" refType="w" fact="0.162300"/>
          <dgm:constr type="h" for="ch" forName="image6" refType="h" fact="0.231400"/>
          <dgm:constr type="l" for="ch" forName="text6" refType="w" fact="0.698200"/>
          <dgm:constr type="t" for="ch" forName="text6" refType="h" fact="0.387000"/>
          <dgm:constr type="w" for="ch" forName="text6" refType="w" fact="0.162300"/>
          <dgm:constr type="h" for="ch" forName="text6" refType="h" fact="0.231400"/>
          <dgm:constr type="l" for="ch" forName="imageaccent6" refType="w" fact="0.700200"/>
          <dgm:constr type="t" for="ch" forName="imageaccent6" refType="h" fact="0.615200"/>
          <dgm:constr type="w" for="ch" forName="imageaccent6" refType="w" fact="0.018900"/>
          <dgm:constr type="h" for="ch" forName="imageaccent6" refType="h" fact="0.027100"/>
          <dgm:constr type="l" for="ch" forName="textaccent6" refType="w" fact="0.730300"/>
          <dgm:constr type="t" for="ch" forName="textaccent6" refType="h" fact="0.589700"/>
          <dgm:constr type="w" for="ch" forName="textaccent6" refType="w" fact="0.018900"/>
          <dgm:constr type="h" for="ch" forName="textaccent6" refType="h" fact="0.027100"/>
          <dgm:constr type="l" for="ch" forName="text7" refType="w" fact="0.279200"/>
          <dgm:constr type="t" for="ch" forName="text7" refType="h" fact="0.512200"/>
          <dgm:constr type="w" for="ch" forName="text7" refType="w" fact="0.162300"/>
          <dgm:constr type="h" for="ch" forName="text7" refType="h" fact="0.231400"/>
          <dgm:constr type="l" for="ch" forName="image7" refType="w" fact="0.139500"/>
          <dgm:constr type="t" for="ch" forName="image7" refType="h" fact="0.640900"/>
          <dgm:constr type="w" for="ch" forName="image7" refType="w" fact="0.162300"/>
          <dgm:constr type="h" for="ch" forName="image7" refType="h" fact="0.231400"/>
          <dgm:constr type="l" for="ch" forName="imageaccent7" refType="w" fact="0.250000"/>
          <dgm:constr type="t" for="ch" forName="imageaccent7" refType="h" fact="0.644100"/>
          <dgm:constr type="w" for="ch" forName="imageaccent7" refType="w" fact="0.018900"/>
          <dgm:constr type="h" for="ch" forName="imageaccent7" refType="h" fact="0.027100"/>
          <dgm:constr type="l" for="ch" forName="textaccent7" refType="w" fact="0.283800"/>
          <dgm:constr type="t" for="ch" forName="textaccent7" refType="h" fact="0.614800"/>
          <dgm:constr type="w" for="ch" forName="textaccent7" refType="w" fact="0.018900"/>
          <dgm:constr type="h" for="ch" forName="textaccent7" refType="h" fact="0.027100"/>
          <dgm:constr type="l" for="ch" forName="image8" refType="w" fact="0.697500"/>
          <dgm:constr type="t" for="ch" forName="image8" refType="h" fact="0.643300"/>
          <dgm:constr type="w" for="ch" forName="image8" refType="w" fact="0.162300"/>
          <dgm:constr type="h" for="ch" forName="image8" refType="h" fact="0.231400"/>
          <dgm:constr type="l" for="ch" forName="text8" refType="w" fact="0.837100"/>
          <dgm:constr type="t" for="ch" forName="text8" refType="h" fact="0.516700"/>
          <dgm:constr type="w" for="ch" forName="text8" refType="w" fact="0.162300"/>
          <dgm:constr type="h" for="ch" forName="text8" refType="h" fact="0.231400"/>
          <dgm:constr type="l" for="ch" forName="imageaccent8" refType="w" fact="0.839200"/>
          <dgm:constr type="t" for="ch" forName="imageaccent8" refType="h" fact="0.744900"/>
          <dgm:constr type="w" for="ch" forName="imageaccent8" refType="w" fact="0.018900"/>
          <dgm:constr type="h" for="ch" forName="imageaccent8" refType="h" fact="0.027100"/>
          <dgm:constr type="l" for="ch" forName="textaccent8" refType="w" fact="0.869300"/>
          <dgm:constr type="t" for="ch" forName="textaccent8" refType="h" fact="0.719400"/>
          <dgm:constr type="w" for="ch" forName="textaccent8" refType="w" fact="0.018900"/>
          <dgm:constr type="h" for="ch" forName="textaccent8" refType="h" fact="0.027100"/>
          <dgm:constr type="l" for="ch" forName="text9" refType="w" fact="0.837700"/>
          <dgm:constr type="t" for="ch" forName="text9" refType="h" fact="0.005000"/>
          <dgm:constr type="w" for="ch" forName="text9" refType="w" fact="0.162300"/>
          <dgm:constr type="h" for="ch" forName="text9" refType="h" fact="0.231400"/>
          <dgm:constr type="l" for="ch" forName="textaccent9" refType="w" fact="0.950000"/>
          <dgm:constr type="t" for="ch" forName="textaccent9" refType="h" fact="0.208400"/>
          <dgm:constr type="w" for="ch" forName="textaccent9" refType="w" fact="0.018900"/>
          <dgm:constr type="h" for="ch" forName="textaccent9" refType="h" fact="0.027100"/>
          <dgm:constr type="l" for="ch" forName="image9" refType="w" fact="0.837700"/>
          <dgm:constr type="t" for="ch" forName="image9" refType="h" fact="0.260400"/>
          <dgm:constr type="w" for="ch" forName="image9" refType="w" fact="0.162300"/>
          <dgm:constr type="h" for="ch" forName="image9" refType="h" fact="0.231400"/>
          <dgm:constr type="l" for="ch" forName="imageaccent9" refType="w" fact="0.950000"/>
          <dgm:constr type="t" for="ch" forName="imageaccent9" refType="h" fact="0.261800"/>
          <dgm:constr type="w" for="ch" forName="imageaccent9" refType="w" fact="0.018900"/>
          <dgm:constr type="h" for="ch" forName="imageaccent9" refType="h" fact="0.027100"/>
          <dgm:constr type="l" for="ch" forName="image10" refType="w" fact="0.278600"/>
          <dgm:constr type="t" for="ch" forName="image10" refType="h" fact="0.768600"/>
          <dgm:constr type="w" for="ch" forName="image10" refType="w" fact="0.162300"/>
          <dgm:constr type="h" for="ch" forName="image10" refType="h" fact="0.231400"/>
          <dgm:constr type="l" for="ch" forName="text10" refType="w" fact="0.418300"/>
          <dgm:constr type="t" for="ch" forName="text10" refType="h" fact="0.641900"/>
          <dgm:constr type="w" for="ch" forName="text10" refType="w" fact="0.162300"/>
          <dgm:constr type="h" for="ch" forName="text10" refType="h" fact="0.231400"/>
          <dgm:constr type="l" for="ch" forName="imageaccent10" refType="w" fact="0.420300"/>
          <dgm:constr type="t" for="ch" forName="imageaccent10" refType="h" fact="0.870100"/>
          <dgm:constr type="w" for="ch" forName="imageaccent10" refType="w" fact="0.018900"/>
          <dgm:constr type="h" for="ch" forName="imageaccent10" refType="h" fact="0.027100"/>
          <dgm:constr type="l" for="ch" forName="textaccent10" refType="w" fact="0.450400"/>
          <dgm:constr type="t" for="ch" forName="textaccent10" refType="h" fact="0.844600"/>
          <dgm:constr type="w" for="ch" forName="textaccent10" refType="w" fact="0.018900"/>
          <dgm:constr type="h" for="ch" forName="textaccent10" refType="h" fact="0.027100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00"/>
          <dgm:constr type="t" for="ch" forName="image4" refType="h" fact="0.228700"/>
          <dgm:constr type="w" for="ch" forName="image4" refType="w" fact="0.162300"/>
          <dgm:constr type="h" for="ch" forName="image4" refType="h" fact="0.204900"/>
          <dgm:constr type="l" for="ch" forName="text5" refType="w" fact="0.558500"/>
          <dgm:constr type="t" for="ch" forName="text5" refType="h" fact="0.002200"/>
          <dgm:constr type="w" for="ch" forName="text5" refType="w" fact="0.162300"/>
          <dgm:constr type="h" for="ch" forName="text5" refType="h" fact="0.204900"/>
          <dgm:constr type="l" for="ch" forName="image5" refType="w" fact="0.698200"/>
          <dgm:constr type="t" for="ch" forName="image5" refType="h" fact="0.116500"/>
          <dgm:constr type="w" for="ch" forName="image5" refType="w" fact="0.162300"/>
          <dgm:constr type="h" for="ch" forName="image5" refType="h" fact="0.204900"/>
          <dgm:constr type="l" for="ch" forName="image2" refType="w" fact="0.418900"/>
          <dgm:constr type="t" for="ch" forName="image2" refType="h" fact="0.340000"/>
          <dgm:constr type="w" for="ch" forName="image2" refType="w" fact="0.162300"/>
          <dgm:constr type="h" for="ch" forName="image2" refType="h" fact="0.204900"/>
          <dgm:constr type="l" for="ch" forName="text4" refType="w" fact="0.418900"/>
          <dgm:constr type="t" for="ch" forName="text4" refType="h" fact="0.113500"/>
          <dgm:constr type="w" for="ch" forName="text4" refType="w" fact="0.162300"/>
          <dgm:constr type="h" for="ch" forName="text4" refType="h" fact="0.204900"/>
          <dgm:constr type="l" for="ch" forName="text2" refType="w" fact="0.279300"/>
          <dgm:constr type="t" for="ch" forName="text2" refType="h" fact="0.226500"/>
          <dgm:constr type="w" for="ch" forName="text2" refType="w" fact="0.162300"/>
          <dgm:constr type="h" for="ch" forName="text2" refType="h" fact="0.204900"/>
          <dgm:constr type="l" for="ch" forName="image3" refType="w" fact="0.279300"/>
          <dgm:constr type="t" for="ch" forName="image3" refType="h" fact="0.000000"/>
          <dgm:constr type="w" for="ch" forName="image3" refType="w" fact="0.162300"/>
          <dgm:constr type="h" for="ch" forName="image3" refType="h" fact="0.204900"/>
          <dgm:constr type="l" for="ch" forName="text1" refType="w" fact="0.139600"/>
          <dgm:constr type="t" for="ch" forName="text1" refType="h" fact="0.340400"/>
          <dgm:constr type="w" for="ch" forName="text1" refType="w" fact="0.162300"/>
          <dgm:constr type="h" for="ch" forName="text1" refType="h" fact="0.204900"/>
          <dgm:constr type="l" for="ch" forName="text3" refType="w" fact="0.139600"/>
          <dgm:constr type="t" for="ch" forName="text3" refType="h" fact="0.113900"/>
          <dgm:constr type="w" for="ch" forName="text3" refType="w" fact="0.162300"/>
          <dgm:constr type="h" for="ch" forName="text3" refType="h" fact="0.204900"/>
          <dgm:constr type="l" for="ch" forName="textaccent1" refType="w" fact="0.143500"/>
          <dgm:constr type="t" for="ch" forName="textaccent1" refType="h" fact="0.432000"/>
          <dgm:constr type="w" for="ch" forName="textaccent1" refType="w" fact="0.018900"/>
          <dgm:constr type="h" for="ch" forName="textaccent1" refType="h" fact="0.024000"/>
          <dgm:constr type="l" for="ch" forName="image1" refType="w" fact="0.000000"/>
          <dgm:constr type="t" for="ch" forName="image1" refType="h" fact="0.227200"/>
          <dgm:constr type="w" for="ch" forName="image1" refType="w" fact="0.162300"/>
          <dgm:constr type="h" for="ch" forName="image1" refType="h" fact="0.204900"/>
          <dgm:constr type="l" for="ch" forName="imageaccent1" refType="w" fact="0.111100"/>
          <dgm:constr type="t" for="ch" forName="imageaccent1" refType="h" fact="0.404800"/>
          <dgm:constr type="w" for="ch" forName="imageaccent1" refType="w" fact="0.018900"/>
          <dgm:constr type="h" for="ch" forName="imageaccent1" refType="h" fact="0.024000"/>
          <dgm:constr type="l" for="ch" forName="textaccent2" refType="w" fact="0.391000"/>
          <dgm:constr type="t" for="ch" forName="textaccent2" refType="h" fact="0.403800"/>
          <dgm:constr type="w" for="ch" forName="textaccent2" refType="w" fact="0.018900"/>
          <dgm:constr type="h" for="ch" forName="textaccent2" refType="h" fact="0.024000"/>
          <dgm:constr type="l" for="ch" forName="imageaccent2" refType="w" fact="0.422800"/>
          <dgm:constr type="t" for="ch" forName="imageaccent2" refType="h" fact="0.431200"/>
          <dgm:constr type="w" for="ch" forName="imageaccent2" refType="w" fact="0.018900"/>
          <dgm:constr type="h" for="ch" forName="imageaccent2" refType="h" fact="0.024000"/>
          <dgm:constr type="l" for="ch" forName="textaccent3" refType="w" fact="0.250100"/>
          <dgm:constr type="t" for="ch" forName="textaccent3" refType="h" fact="0.116700"/>
          <dgm:constr type="w" for="ch" forName="textaccent3" refType="w" fact="0.018900"/>
          <dgm:constr type="h" for="ch" forName="textaccent3" refType="h" fact="0.024000"/>
          <dgm:constr type="l" for="ch" forName="imageaccent3" refType="w" fact="0.283900"/>
          <dgm:constr type="t" for="ch" forName="imageaccent3" refType="h" fact="0.090800"/>
          <dgm:constr type="w" for="ch" forName="imageaccent3" refType="w" fact="0.018900"/>
          <dgm:constr type="h" for="ch" forName="imageaccent3" refType="h" fact="0.024000"/>
          <dgm:constr type="l" for="ch" forName="textaccent4" refType="w" fact="0.559300"/>
          <dgm:constr type="t" for="ch" forName="textaccent4" refType="h" fact="0.204200"/>
          <dgm:constr type="w" for="ch" forName="textaccent4" refType="w" fact="0.018900"/>
          <dgm:constr type="h" for="ch" forName="textaccent4" refType="h" fact="0.024000"/>
          <dgm:constr type="l" for="ch" forName="imageaccent4" refType="w" fact="0.590100"/>
          <dgm:constr type="t" for="ch" forName="imageaccent4" refType="h" fact="0.232300"/>
          <dgm:constr type="w" for="ch" forName="imageaccent4" refType="w" fact="0.018900"/>
          <dgm:constr type="h" for="ch" forName="imageaccent4" refType="h" fact="0.024000"/>
          <dgm:constr type="l" for="ch" forName="textaccent5" refType="w" fact="0.698900"/>
          <dgm:constr type="t" for="ch" forName="textaccent5" refType="h" fact="0.094000"/>
          <dgm:constr type="w" for="ch" forName="textaccent5" refType="w" fact="0.018900"/>
          <dgm:constr type="h" for="ch" forName="textaccent5" refType="h" fact="0.024000"/>
          <dgm:constr type="l" for="ch" forName="imageaccent5" refType="w" fact="0.730500"/>
          <dgm:constr type="t" for="ch" forName="imageaccent5" refType="h" fact="0.121000"/>
          <dgm:constr type="w" for="ch" forName="imageaccent5" refType="w" fact="0.018900"/>
          <dgm:constr type="h" for="ch" forName="imageaccent5" refType="h" fact="0.024000"/>
          <dgm:constr type="l" for="ch" forName="image6" refType="w" fact="0.558500"/>
          <dgm:constr type="t" for="ch" forName="image6" refType="h" fact="0.454800"/>
          <dgm:constr type="w" for="ch" forName="image6" refType="w" fact="0.162300"/>
          <dgm:constr type="h" for="ch" forName="image6" refType="h" fact="0.204900"/>
          <dgm:constr type="l" for="ch" forName="text6" refType="w" fact="0.698200"/>
          <dgm:constr type="t" for="ch" forName="text6" refType="h" fact="0.342600"/>
          <dgm:constr type="w" for="ch" forName="text6" refType="w" fact="0.162300"/>
          <dgm:constr type="h" for="ch" forName="text6" refType="h" fact="0.204900"/>
          <dgm:constr type="l" for="ch" forName="imageaccent6" refType="w" fact="0.700200"/>
          <dgm:constr type="t" for="ch" forName="imageaccent6" refType="h" fact="0.544700"/>
          <dgm:constr type="w" for="ch" forName="imageaccent6" refType="w" fact="0.018900"/>
          <dgm:constr type="h" for="ch" forName="imageaccent6" refType="h" fact="0.024000"/>
          <dgm:constr type="l" for="ch" forName="textaccent6" refType="w" fact="0.730300"/>
          <dgm:constr type="t" for="ch" forName="textaccent6" refType="h" fact="0.522100"/>
          <dgm:constr type="w" for="ch" forName="textaccent6" refType="w" fact="0.018900"/>
          <dgm:constr type="h" for="ch" forName="textaccent6" refType="h" fact="0.024000"/>
          <dgm:constr type="l" for="ch" forName="text7" refType="w" fact="0.279200"/>
          <dgm:constr type="t" for="ch" forName="text7" refType="h" fact="0.453500"/>
          <dgm:constr type="w" for="ch" forName="text7" refType="w" fact="0.162300"/>
          <dgm:constr type="h" for="ch" forName="text7" refType="h" fact="0.204900"/>
          <dgm:constr type="l" for="ch" forName="image7" refType="w" fact="0.139500"/>
          <dgm:constr type="t" for="ch" forName="image7" refType="h" fact="0.567400"/>
          <dgm:constr type="w" for="ch" forName="image7" refType="w" fact="0.162300"/>
          <dgm:constr type="h" for="ch" forName="image7" refType="h" fact="0.204900"/>
          <dgm:constr type="l" for="ch" forName="imageaccent7" refType="w" fact="0.250000"/>
          <dgm:constr type="t" for="ch" forName="imageaccent7" refType="h" fact="0.570300"/>
          <dgm:constr type="w" for="ch" forName="imageaccent7" refType="w" fact="0.018900"/>
          <dgm:constr type="h" for="ch" forName="imageaccent7" refType="h" fact="0.024000"/>
          <dgm:constr type="l" for="ch" forName="textaccent7" refType="w" fact="0.283800"/>
          <dgm:constr type="t" for="ch" forName="textaccent7" refType="h" fact="0.544300"/>
          <dgm:constr type="w" for="ch" forName="textaccent7" refType="w" fact="0.018900"/>
          <dgm:constr type="h" for="ch" forName="textaccent7" refType="h" fact="0.024000"/>
          <dgm:constr type="l" for="ch" forName="image8" refType="w" fact="0.697500"/>
          <dgm:constr type="t" for="ch" forName="image8" refType="h" fact="0.569600"/>
          <dgm:constr type="w" for="ch" forName="image8" refType="w" fact="0.162300"/>
          <dgm:constr type="h" for="ch" forName="image8" refType="h" fact="0.204900"/>
          <dgm:constr type="l" for="ch" forName="text8" refType="w" fact="0.837100"/>
          <dgm:constr type="t" for="ch" forName="text8" refType="h" fact="0.457400"/>
          <dgm:constr type="w" for="ch" forName="text8" refType="w" fact="0.162300"/>
          <dgm:constr type="h" for="ch" forName="text8" refType="h" fact="0.204900"/>
          <dgm:constr type="l" for="ch" forName="imageaccent8" refType="w" fact="0.839200"/>
          <dgm:constr type="t" for="ch" forName="imageaccent8" refType="h" fact="0.659500"/>
          <dgm:constr type="w" for="ch" forName="imageaccent8" refType="w" fact="0.018900"/>
          <dgm:constr type="h" for="ch" forName="imageaccent8" refType="h" fact="0.024000"/>
          <dgm:constr type="l" for="ch" forName="textaccent8" refType="w" fact="0.869300"/>
          <dgm:constr type="t" for="ch" forName="textaccent8" refType="h" fact="0.636900"/>
          <dgm:constr type="w" for="ch" forName="textaccent8" refType="w" fact="0.018900"/>
          <dgm:constr type="h" for="ch" forName="textaccent8" refType="h" fact="0.024000"/>
          <dgm:constr type="l" for="ch" forName="text9" refType="w" fact="0.837700"/>
          <dgm:constr type="t" for="ch" forName="text9" refType="h" fact="0.004400"/>
          <dgm:constr type="w" for="ch" forName="text9" refType="w" fact="0.162300"/>
          <dgm:constr type="h" for="ch" forName="text9" refType="h" fact="0.204900"/>
          <dgm:constr type="l" for="ch" forName="textaccent9" refType="w" fact="0.950000"/>
          <dgm:constr type="t" for="ch" forName="textaccent9" refType="h" fact="0.184600"/>
          <dgm:constr type="w" for="ch" forName="textaccent9" refType="w" fact="0.018900"/>
          <dgm:constr type="h" for="ch" forName="textaccent9" refType="h" fact="0.024000"/>
          <dgm:constr type="l" for="ch" forName="image9" refType="w" fact="0.837700"/>
          <dgm:constr type="t" for="ch" forName="image9" refType="h" fact="0.230600"/>
          <dgm:constr type="w" for="ch" forName="image9" refType="w" fact="0.162300"/>
          <dgm:constr type="h" for="ch" forName="image9" refType="h" fact="0.204900"/>
          <dgm:constr type="l" for="ch" forName="imageaccent9" refType="w" fact="0.950000"/>
          <dgm:constr type="t" for="ch" forName="imageaccent9" refType="h" fact="0.231800"/>
          <dgm:constr type="w" for="ch" forName="imageaccent9" refType="w" fact="0.018900"/>
          <dgm:constr type="h" for="ch" forName="imageaccent9" refType="h" fact="0.024000"/>
          <dgm:constr type="l" for="ch" forName="image10" refType="w" fact="0.278600"/>
          <dgm:constr type="t" for="ch" forName="image10" refType="h" fact="0.680500"/>
          <dgm:constr type="w" for="ch" forName="image10" refType="w" fact="0.162300"/>
          <dgm:constr type="h" for="ch" forName="image10" refType="h" fact="0.204900"/>
          <dgm:constr type="l" for="ch" forName="text10" refType="w" fact="0.418300"/>
          <dgm:constr type="t" for="ch" forName="text10" refType="h" fact="0.568300"/>
          <dgm:constr type="w" for="ch" forName="text10" refType="w" fact="0.162300"/>
          <dgm:constr type="h" for="ch" forName="text10" refType="h" fact="0.204900"/>
          <dgm:constr type="l" for="ch" forName="imageaccent10" refType="w" fact="0.420300"/>
          <dgm:constr type="t" for="ch" forName="imageaccent10" refType="h" fact="0.770400"/>
          <dgm:constr type="w" for="ch" forName="imageaccent10" refType="w" fact="0.018900"/>
          <dgm:constr type="h" for="ch" forName="imageaccent10" refType="h" fact="0.024000"/>
          <dgm:constr type="l" for="ch" forName="textaccent10" refType="w" fact="0.450400"/>
          <dgm:constr type="t" for="ch" forName="textaccent10" refType="h" fact="0.747800"/>
          <dgm:constr type="w" for="ch" forName="textaccent10" refType="w" fact="0.018900"/>
          <dgm:constr type="h" for="ch" forName="textaccent10" refType="h" fact="0.024000"/>
          <dgm:constr type="l" for="ch" forName="text11" refType="w" fact="0.697100"/>
          <dgm:constr type="t" for="ch" forName="text11" refType="h" fact="0.795100"/>
          <dgm:constr type="w" for="ch" forName="text11" refType="w" fact="0.162300"/>
          <dgm:constr type="h" for="ch" forName="text11" refType="h" fact="0.204900"/>
          <dgm:constr type="l" for="ch" forName="image11" refType="w" fact="0.557500"/>
          <dgm:constr type="t" for="ch" forName="image11" refType="h" fact="0.681600"/>
          <dgm:constr type="w" for="ch" forName="image11" refType="w" fact="0.162300"/>
          <dgm:constr type="h" for="ch" forName="image11" refType="h" fact="0.204900"/>
          <dgm:constr type="l" for="ch" forName="imageaccent11" refType="w" fact="0.669200"/>
          <dgm:constr type="t" for="ch" forName="imageaccent11" refType="h" fact="0.858900"/>
          <dgm:constr type="w" for="ch" forName="imageaccent11" refType="w" fact="0.018900"/>
          <dgm:constr type="h" for="ch" forName="imageaccent11" refType="h" fact="0.024000"/>
          <dgm:constr type="l" for="ch" forName="textaccent11" refType="w" fact="0.701000"/>
          <dgm:constr type="t" for="ch" forName="textaccent11" refType="h" fact="0.886300"/>
          <dgm:constr type="w" for="ch" forName="textaccent11" refType="w" fact="0.018900"/>
          <dgm:constr type="h" for="ch" forName="textaccent11" refType="h" fact="0.024000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00"/>
          <dgm:constr type="t" for="ch" forName="image4" refType="h" fact="0.228700"/>
          <dgm:constr type="w" for="ch" forName="image4" refType="w" fact="0.142500"/>
          <dgm:constr type="h" for="ch" forName="image4" refType="h" fact="0.204900"/>
          <dgm:constr type="l" for="ch" forName="text5" refType="w" fact="0.490300"/>
          <dgm:constr type="t" for="ch" forName="text5" refType="h" fact="0.002200"/>
          <dgm:constr type="w" for="ch" forName="text5" refType="w" fact="0.142500"/>
          <dgm:constr type="h" for="ch" forName="text5" refType="h" fact="0.204900"/>
          <dgm:constr type="l" for="ch" forName="image5" refType="w" fact="0.612900"/>
          <dgm:constr type="t" for="ch" forName="image5" refType="h" fact="0.116500"/>
          <dgm:constr type="w" for="ch" forName="image5" refType="w" fact="0.142500"/>
          <dgm:constr type="h" for="ch" forName="image5" refType="h" fact="0.204900"/>
          <dgm:constr type="l" for="ch" forName="image2" refType="w" fact="0.367700"/>
          <dgm:constr type="t" for="ch" forName="image2" refType="h" fact="0.340000"/>
          <dgm:constr type="w" for="ch" forName="image2" refType="w" fact="0.142500"/>
          <dgm:constr type="h" for="ch" forName="image2" refType="h" fact="0.204900"/>
          <dgm:constr type="l" for="ch" forName="text4" refType="w" fact="0.367700"/>
          <dgm:constr type="t" for="ch" forName="text4" refType="h" fact="0.113500"/>
          <dgm:constr type="w" for="ch" forName="text4" refType="w" fact="0.142500"/>
          <dgm:constr type="h" for="ch" forName="text4" refType="h" fact="0.204900"/>
          <dgm:constr type="l" for="ch" forName="text2" refType="w" fact="0.245200"/>
          <dgm:constr type="t" for="ch" forName="text2" refType="h" fact="0.226500"/>
          <dgm:constr type="w" for="ch" forName="text2" refType="w" fact="0.142500"/>
          <dgm:constr type="h" for="ch" forName="text2" refType="h" fact="0.204900"/>
          <dgm:constr type="l" for="ch" forName="image3" refType="w" fact="0.245200"/>
          <dgm:constr type="t" for="ch" forName="image3" refType="h" fact="0.000000"/>
          <dgm:constr type="w" for="ch" forName="image3" refType="w" fact="0.142500"/>
          <dgm:constr type="h" for="ch" forName="image3" refType="h" fact="0.204900"/>
          <dgm:constr type="l" for="ch" forName="text1" refType="w" fact="0.122600"/>
          <dgm:constr type="t" for="ch" forName="text1" refType="h" fact="0.340400"/>
          <dgm:constr type="w" for="ch" forName="text1" refType="w" fact="0.142500"/>
          <dgm:constr type="h" for="ch" forName="text1" refType="h" fact="0.204900"/>
          <dgm:constr type="l" for="ch" forName="text3" refType="w" fact="0.122600"/>
          <dgm:constr type="t" for="ch" forName="text3" refType="h" fact="0.113900"/>
          <dgm:constr type="w" for="ch" forName="text3" refType="w" fact="0.142500"/>
          <dgm:constr type="h" for="ch" forName="text3" refType="h" fact="0.204900"/>
          <dgm:constr type="l" for="ch" forName="textaccent1" refType="w" fact="0.126000"/>
          <dgm:constr type="t" for="ch" forName="textaccent1" refType="h" fact="0.432000"/>
          <dgm:constr type="w" for="ch" forName="textaccent1" refType="w" fact="0.016600"/>
          <dgm:constr type="h" for="ch" forName="textaccent1" refType="h" fact="0.024000"/>
          <dgm:constr type="l" for="ch" forName="image1" refType="w" fact="0.000000"/>
          <dgm:constr type="t" for="ch" forName="image1" refType="h" fact="0.227200"/>
          <dgm:constr type="w" for="ch" forName="image1" refType="w" fact="0.142500"/>
          <dgm:constr type="h" for="ch" forName="image1" refType="h" fact="0.204900"/>
          <dgm:constr type="l" for="ch" forName="imageaccent1" refType="w" fact="0.097600"/>
          <dgm:constr type="t" for="ch" forName="imageaccent1" refType="h" fact="0.404800"/>
          <dgm:constr type="w" for="ch" forName="imageaccent1" refType="w" fact="0.016600"/>
          <dgm:constr type="h" for="ch" forName="imageaccent1" refType="h" fact="0.024000"/>
          <dgm:constr type="l" for="ch" forName="textaccent2" refType="w" fact="0.343200"/>
          <dgm:constr type="t" for="ch" forName="textaccent2" refType="h" fact="0.403800"/>
          <dgm:constr type="w" for="ch" forName="textaccent2" refType="w" fact="0.016600"/>
          <dgm:constr type="h" for="ch" forName="textaccent2" refType="h" fact="0.024000"/>
          <dgm:constr type="l" for="ch" forName="imageaccent2" refType="w" fact="0.371200"/>
          <dgm:constr type="t" for="ch" forName="imageaccent2" refType="h" fact="0.431200"/>
          <dgm:constr type="w" for="ch" forName="imageaccent2" refType="w" fact="0.016600"/>
          <dgm:constr type="h" for="ch" forName="imageaccent2" refType="h" fact="0.024000"/>
          <dgm:constr type="l" for="ch" forName="textaccent3" refType="w" fact="0.219600"/>
          <dgm:constr type="t" for="ch" forName="textaccent3" refType="h" fact="0.116700"/>
          <dgm:constr type="w" for="ch" forName="textaccent3" refType="w" fact="0.016600"/>
          <dgm:constr type="h" for="ch" forName="textaccent3" refType="h" fact="0.024000"/>
          <dgm:constr type="l" for="ch" forName="imageaccent3" refType="w" fact="0.249200"/>
          <dgm:constr type="t" for="ch" forName="imageaccent3" refType="h" fact="0.090800"/>
          <dgm:constr type="w" for="ch" forName="imageaccent3" refType="w" fact="0.016600"/>
          <dgm:constr type="h" for="ch" forName="imageaccent3" refType="h" fact="0.024000"/>
          <dgm:constr type="l" for="ch" forName="textaccent4" refType="w" fact="0.491000"/>
          <dgm:constr type="t" for="ch" forName="textaccent4" refType="h" fact="0.204200"/>
          <dgm:constr type="w" for="ch" forName="textaccent4" refType="w" fact="0.016600"/>
          <dgm:constr type="h" for="ch" forName="textaccent4" refType="h" fact="0.024000"/>
          <dgm:constr type="l" for="ch" forName="imageaccent4" refType="w" fact="0.518100"/>
          <dgm:constr type="t" for="ch" forName="imageaccent4" refType="h" fact="0.232300"/>
          <dgm:constr type="w" for="ch" forName="imageaccent4" refType="w" fact="0.016600"/>
          <dgm:constr type="h" for="ch" forName="imageaccent4" refType="h" fact="0.024000"/>
          <dgm:constr type="l" for="ch" forName="textaccent5" refType="w" fact="0.613600"/>
          <dgm:constr type="t" for="ch" forName="textaccent5" refType="h" fact="0.094000"/>
          <dgm:constr type="w" for="ch" forName="textaccent5" refType="w" fact="0.016600"/>
          <dgm:constr type="h" for="ch" forName="textaccent5" refType="h" fact="0.024000"/>
          <dgm:constr type="l" for="ch" forName="imageaccent5" refType="w" fact="0.641300"/>
          <dgm:constr type="t" for="ch" forName="imageaccent5" refType="h" fact="0.121000"/>
          <dgm:constr type="w" for="ch" forName="imageaccent5" refType="w" fact="0.016600"/>
          <dgm:constr type="h" for="ch" forName="imageaccent5" refType="h" fact="0.024000"/>
          <dgm:constr type="l" for="ch" forName="image6" refType="w" fact="0.490300"/>
          <dgm:constr type="t" for="ch" forName="image6" refType="h" fact="0.454800"/>
          <dgm:constr type="w" for="ch" forName="image6" refType="w" fact="0.142500"/>
          <dgm:constr type="h" for="ch" forName="image6" refType="h" fact="0.204900"/>
          <dgm:constr type="l" for="ch" forName="text6" refType="w" fact="0.612900"/>
          <dgm:constr type="t" for="ch" forName="text6" refType="h" fact="0.342600"/>
          <dgm:constr type="w" for="ch" forName="text6" refType="w" fact="0.142500"/>
          <dgm:constr type="h" for="ch" forName="text6" refType="h" fact="0.204900"/>
          <dgm:constr type="l" for="ch" forName="imageaccent6" refType="w" fact="0.614700"/>
          <dgm:constr type="t" for="ch" forName="imageaccent6" refType="h" fact="0.544700"/>
          <dgm:constr type="w" for="ch" forName="imageaccent6" refType="w" fact="0.016600"/>
          <dgm:constr type="h" for="ch" forName="imageaccent6" refType="h" fact="0.024000"/>
          <dgm:constr type="l" for="ch" forName="textaccent6" refType="w" fact="0.641100"/>
          <dgm:constr type="t" for="ch" forName="textaccent6" refType="h" fact="0.522100"/>
          <dgm:constr type="w" for="ch" forName="textaccent6" refType="w" fact="0.016600"/>
          <dgm:constr type="h" for="ch" forName="textaccent6" refType="h" fact="0.024000"/>
          <dgm:constr type="l" for="ch" forName="text7" refType="w" fact="0.245100"/>
          <dgm:constr type="t" for="ch" forName="text7" refType="h" fact="0.453500"/>
          <dgm:constr type="w" for="ch" forName="text7" refType="w" fact="0.142500"/>
          <dgm:constr type="h" for="ch" forName="text7" refType="h" fact="0.204900"/>
          <dgm:constr type="l" for="ch" forName="image7" refType="w" fact="0.122500"/>
          <dgm:constr type="t" for="ch" forName="image7" refType="h" fact="0.567400"/>
          <dgm:constr type="w" for="ch" forName="image7" refType="w" fact="0.142500"/>
          <dgm:constr type="h" for="ch" forName="image7" refType="h" fact="0.204900"/>
          <dgm:constr type="l" for="ch" forName="imageaccent7" refType="w" fact="0.219500"/>
          <dgm:constr type="t" for="ch" forName="imageaccent7" refType="h" fact="0.570300"/>
          <dgm:constr type="w" for="ch" forName="imageaccent7" refType="w" fact="0.016600"/>
          <dgm:constr type="h" for="ch" forName="imageaccent7" refType="h" fact="0.024000"/>
          <dgm:constr type="l" for="ch" forName="textaccent7" refType="w" fact="0.249100"/>
          <dgm:constr type="t" for="ch" forName="textaccent7" refType="h" fact="0.544300"/>
          <dgm:constr type="w" for="ch" forName="textaccent7" refType="w" fact="0.016600"/>
          <dgm:constr type="h" for="ch" forName="textaccent7" refType="h" fact="0.024000"/>
          <dgm:constr type="l" for="ch" forName="image8" refType="w" fact="0.612300"/>
          <dgm:constr type="t" for="ch" forName="image8" refType="h" fact="0.569600"/>
          <dgm:constr type="w" for="ch" forName="image8" refType="w" fact="0.142500"/>
          <dgm:constr type="h" for="ch" forName="image8" refType="h" fact="0.204900"/>
          <dgm:constr type="l" for="ch" forName="text8" refType="w" fact="0.734900"/>
          <dgm:constr type="t" for="ch" forName="text8" refType="h" fact="0.457400"/>
          <dgm:constr type="w" for="ch" forName="text8" refType="w" fact="0.142500"/>
          <dgm:constr type="h" for="ch" forName="text8" refType="h" fact="0.204900"/>
          <dgm:constr type="l" for="ch" forName="imageaccent8" refType="w" fact="0.736700"/>
          <dgm:constr type="t" for="ch" forName="imageaccent8" refType="h" fact="0.659500"/>
          <dgm:constr type="w" for="ch" forName="imageaccent8" refType="w" fact="0.016600"/>
          <dgm:constr type="h" for="ch" forName="imageaccent8" refType="h" fact="0.024000"/>
          <dgm:constr type="l" for="ch" forName="textaccent8" refType="w" fact="0.763100"/>
          <dgm:constr type="t" for="ch" forName="textaccent8" refType="h" fact="0.636900"/>
          <dgm:constr type="w" for="ch" forName="textaccent8" refType="w" fact="0.016600"/>
          <dgm:constr type="h" for="ch" forName="textaccent8" refType="h" fact="0.024000"/>
          <dgm:constr type="l" for="ch" forName="text9" refType="w" fact="0.735400"/>
          <dgm:constr type="t" for="ch" forName="text9" refType="h" fact="0.004400"/>
          <dgm:constr type="w" for="ch" forName="text9" refType="w" fact="0.142500"/>
          <dgm:constr type="h" for="ch" forName="text9" refType="h" fact="0.204900"/>
          <dgm:constr type="l" for="ch" forName="textaccent9" refType="w" fact="0.833900"/>
          <dgm:constr type="t" for="ch" forName="textaccent9" refType="h" fact="0.184600"/>
          <dgm:constr type="w" for="ch" forName="textaccent9" refType="w" fact="0.016600"/>
          <dgm:constr type="h" for="ch" forName="textaccent9" refType="h" fact="0.024000"/>
          <dgm:constr type="l" for="ch" forName="image9" refType="w" fact="0.735400"/>
          <dgm:constr type="t" for="ch" forName="image9" refType="h" fact="0.230600"/>
          <dgm:constr type="w" for="ch" forName="image9" refType="w" fact="0.142500"/>
          <dgm:constr type="h" for="ch" forName="image9" refType="h" fact="0.204900"/>
          <dgm:constr type="l" for="ch" forName="imageaccent9" refType="w" fact="0.833900"/>
          <dgm:constr type="t" for="ch" forName="imageaccent9" refType="h" fact="0.231800"/>
          <dgm:constr type="w" for="ch" forName="imageaccent9" refType="w" fact="0.016600"/>
          <dgm:constr type="h" for="ch" forName="imageaccent9" refType="h" fact="0.024000"/>
          <dgm:constr type="l" for="ch" forName="image10" refType="w" fact="0.244600"/>
          <dgm:constr type="t" for="ch" forName="image10" refType="h" fact="0.680500"/>
          <dgm:constr type="w" for="ch" forName="image10" refType="w" fact="0.142500"/>
          <dgm:constr type="h" for="ch" forName="image10" refType="h" fact="0.204900"/>
          <dgm:constr type="l" for="ch" forName="text10" refType="w" fact="0.367200"/>
          <dgm:constr type="t" for="ch" forName="text10" refType="h" fact="0.568300"/>
          <dgm:constr type="w" for="ch" forName="text10" refType="w" fact="0.142500"/>
          <dgm:constr type="h" for="ch" forName="text10" refType="h" fact="0.204900"/>
          <dgm:constr type="l" for="ch" forName="imageaccent10" refType="w" fact="0.369000"/>
          <dgm:constr type="t" for="ch" forName="imageaccent10" refType="h" fact="0.770400"/>
          <dgm:constr type="w" for="ch" forName="imageaccent10" refType="w" fact="0.016600"/>
          <dgm:constr type="h" for="ch" forName="imageaccent10" refType="h" fact="0.024000"/>
          <dgm:constr type="l" for="ch" forName="textaccent10" refType="w" fact="0.395400"/>
          <dgm:constr type="t" for="ch" forName="textaccent10" refType="h" fact="0.747800"/>
          <dgm:constr type="w" for="ch" forName="textaccent10" refType="w" fact="0.016600"/>
          <dgm:constr type="h" for="ch" forName="textaccent10" refType="h" fact="0.024000"/>
          <dgm:constr type="l" for="ch" forName="text11" refType="w" fact="0.612000"/>
          <dgm:constr type="t" for="ch" forName="text11" refType="h" fact="0.795100"/>
          <dgm:constr type="w" for="ch" forName="text11" refType="w" fact="0.142500"/>
          <dgm:constr type="h" for="ch" forName="text11" refType="h" fact="0.204900"/>
          <dgm:constr type="l" for="ch" forName="image11" refType="w" fact="0.489400"/>
          <dgm:constr type="t" for="ch" forName="image11" refType="h" fact="0.681600"/>
          <dgm:constr type="w" for="ch" forName="image11" refType="w" fact="0.142500"/>
          <dgm:constr type="h" for="ch" forName="image11" refType="h" fact="0.204900"/>
          <dgm:constr type="l" for="ch" forName="imageaccent11" refType="w" fact="0.587400"/>
          <dgm:constr type="t" for="ch" forName="imageaccent11" refType="h" fact="0.858900"/>
          <dgm:constr type="w" for="ch" forName="imageaccent11" refType="w" fact="0.016600"/>
          <dgm:constr type="h" for="ch" forName="imageaccent11" refType="h" fact="0.024000"/>
          <dgm:constr type="l" for="ch" forName="textaccent11" refType="w" fact="0.615400"/>
          <dgm:constr type="t" for="ch" forName="textaccent11" refType="h" fact="0.886300"/>
          <dgm:constr type="w" for="ch" forName="textaccent11" refType="w" fact="0.016600"/>
          <dgm:constr type="h" for="ch" forName="textaccent11" refType="h" fact="0.024000"/>
          <dgm:constr type="l" for="ch" forName="text12" refType="w" fact="0.735000"/>
          <dgm:constr type="t" for="ch" forName="text12" refType="h" fact="0.684000"/>
          <dgm:constr type="w" for="ch" forName="text12" refType="w" fact="0.142500"/>
          <dgm:constr type="h" for="ch" forName="text12" refType="h" fact="0.204900"/>
          <dgm:constr type="l" for="ch" forName="image12" refType="w" fact="0.857500"/>
          <dgm:constr type="t" for="ch" forName="image12" refType="h" fact="0.571800"/>
          <dgm:constr type="w" for="ch" forName="image12" refType="w" fact="0.142500"/>
          <dgm:constr type="h" for="ch" forName="image12" refType="h" fact="0.204900"/>
          <dgm:constr type="l" for="ch" forName="textaccent12" refType="w" fact="0.859400"/>
          <dgm:constr type="t" for="ch" forName="textaccent12" refType="h" fact="0.773900"/>
          <dgm:constr type="w" for="ch" forName="textaccent12" refType="w" fact="0.016600"/>
          <dgm:constr type="h" for="ch" forName="textaccent12" refType="h" fact="0.024000"/>
          <dgm:constr type="l" for="ch" forName="imageaccent12" refType="w" fact="0.885800"/>
          <dgm:constr type="t" for="ch" forName="imageaccent12" refType="h" fact="0.751300"/>
          <dgm:constr type="w" for="ch" forName="imageaccent12" refType="w" fact="0.016600"/>
          <dgm:constr type="h" for="ch" forName="imageaccent12" refType="h" fact="0.024000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type="hexagon" r:blip="">
              <dgm:adjLst>
                <dgm:adj idx="1" val="0.250000"/>
                <dgm:adj idx="2" val="1.154700"/>
              </dgm:adjLst>
            </dgm:shape>
            <dgm:presOf axis="desOrSelf" ptType="node"/>
            <dgm:constrLst>
              <dgm:constr type="lMarg" refType="primFontSz" fact="0.000000"/>
              <dgm:constr type="rMarg" refType="primFontSz" fact="0.000000"/>
              <dgm:constr type="tMarg" refType="primFontSz" fact="0.100000"/>
              <dgm:constr type="bMarg" refType="primFontSz" fact="0.100000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type="hexagon" r:blip="">
              <dgm:adjLst>
                <dgm:adj idx="1" val="0.250000"/>
                <dgm:adj idx="2" val="1.154700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type="hexagon" r:blip="" blipPhldr="1">
              <dgm:adjLst>
                <dgm:adj idx="1" val="0.250000"/>
                <dgm:adj idx="2" val="1.154700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r:blip="">
          <dgm:adjLst/>
        </dgm:shape>
        <dgm:presOf/>
        <dgm:constrLst/>
        <dgm:forEach name="Name15" ref="textRepeat"/>
      </dgm:layoutNode>
      <dgm:layoutNode name="textaccent1">
        <dgm:alg type="sp"/>
        <dgm:shape r:blip="">
          <dgm:adjLst/>
        </dgm:shape>
        <dgm:presOf/>
        <dgm:constrLst/>
        <dgm:forEach name="Name16" ref="accentRepeat"/>
      </dgm:layoutNode>
    </dgm:forEach>
    <dgm:forEach name="Name17" axis="ch" ptType="sibTrans" cnt="1" hideLastTrans="0">
      <dgm:layoutNode name="image1">
        <dgm:alg type="sp"/>
        <dgm:shape r:blip="">
          <dgm:adjLst/>
        </dgm:shape>
        <dgm:presOf/>
        <dgm:constrLst/>
        <dgm:forEach name="Name18" ref="imageRepeat"/>
      </dgm:layoutNode>
      <dgm:layoutNode name="imageaccent1">
        <dgm:alg type="sp"/>
        <dgm:shape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r:blip="">
          <dgm:adjLst/>
        </dgm:shape>
        <dgm:presOf/>
        <dgm:constrLst/>
        <dgm:forEach name="Name21" ref="textRepeat"/>
      </dgm:layoutNode>
      <dgm:layoutNode name="textaccent2">
        <dgm:alg type="sp"/>
        <dgm:shape r:blip="">
          <dgm:adjLst/>
        </dgm:shape>
        <dgm:presOf/>
        <dgm:constrLst/>
        <dgm:forEach name="Name22" ref="accentRepeat"/>
      </dgm:layoutNode>
    </dgm:forEach>
    <dgm:forEach name="Name23" axis="ch" ptType="sibTrans" st="2" cnt="1" hideLastTrans="0">
      <dgm:layoutNode name="image2">
        <dgm:alg type="sp"/>
        <dgm:shape r:blip="">
          <dgm:adjLst/>
        </dgm:shape>
        <dgm:presOf/>
        <dgm:constrLst/>
        <dgm:forEach name="Name24" ref="imageRepeat"/>
      </dgm:layoutNode>
      <dgm:layoutNode name="imageaccent2">
        <dgm:alg type="sp"/>
        <dgm:shape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r:blip="">
          <dgm:adjLst/>
        </dgm:shape>
        <dgm:presOf/>
        <dgm:constrLst/>
        <dgm:forEach name="Name27" ref="textRepeat"/>
      </dgm:layoutNode>
      <dgm:layoutNode name="textaccent3">
        <dgm:alg type="sp"/>
        <dgm:shape r:blip="">
          <dgm:adjLst/>
        </dgm:shape>
        <dgm:presOf/>
        <dgm:constrLst/>
        <dgm:forEach name="Name28" ref="accentRepeat"/>
      </dgm:layoutNode>
    </dgm:forEach>
    <dgm:forEach name="Name29" axis="ch" ptType="sibTrans" st="3" cnt="1" hideLastTrans="0">
      <dgm:layoutNode name="image3">
        <dgm:alg type="sp"/>
        <dgm:shape r:blip="">
          <dgm:adjLst/>
        </dgm:shape>
        <dgm:presOf/>
        <dgm:constrLst/>
        <dgm:forEach name="Name30" ref="imageRepeat"/>
      </dgm:layoutNode>
      <dgm:layoutNode name="imageaccent3">
        <dgm:alg type="sp"/>
        <dgm:shape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r:blip="">
          <dgm:adjLst/>
        </dgm:shape>
        <dgm:presOf/>
        <dgm:constrLst/>
        <dgm:forEach name="Name33" ref="textRepeat"/>
      </dgm:layoutNode>
      <dgm:layoutNode name="textaccent4">
        <dgm:alg type="sp"/>
        <dgm:shape r:blip="">
          <dgm:adjLst/>
        </dgm:shape>
        <dgm:presOf/>
        <dgm:constrLst/>
        <dgm:forEach name="Name34" ref="accentRepeat"/>
      </dgm:layoutNode>
    </dgm:forEach>
    <dgm:forEach name="Name35" axis="ch" ptType="sibTrans" st="4" cnt="1" hideLastTrans="0">
      <dgm:layoutNode name="image4">
        <dgm:alg type="sp"/>
        <dgm:shape r:blip="">
          <dgm:adjLst/>
        </dgm:shape>
        <dgm:presOf/>
        <dgm:constrLst/>
        <dgm:forEach name="Name36" ref="imageRepeat"/>
      </dgm:layoutNode>
      <dgm:layoutNode name="imageaccent4">
        <dgm:alg type="sp"/>
        <dgm:shape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r:blip="">
          <dgm:adjLst/>
        </dgm:shape>
        <dgm:presOf/>
        <dgm:constrLst/>
        <dgm:forEach name="Name39" ref="textRepeat"/>
      </dgm:layoutNode>
      <dgm:layoutNode name="textaccent5">
        <dgm:alg type="sp"/>
        <dgm:shape r:blip="">
          <dgm:adjLst/>
        </dgm:shape>
        <dgm:presOf/>
        <dgm:constrLst/>
        <dgm:forEach name="Name40" ref="accentRepeat"/>
      </dgm:layoutNode>
    </dgm:forEach>
    <dgm:forEach name="Name41" axis="ch" ptType="sibTrans" st="5" cnt="1" hideLastTrans="0">
      <dgm:layoutNode name="image5">
        <dgm:alg type="sp"/>
        <dgm:shape r:blip="">
          <dgm:adjLst/>
        </dgm:shape>
        <dgm:presOf/>
        <dgm:constrLst/>
        <dgm:forEach name="Name42" ref="imageRepeat"/>
      </dgm:layoutNode>
      <dgm:layoutNode name="imageaccent5">
        <dgm:alg type="sp"/>
        <dgm:shape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r:blip="">
          <dgm:adjLst/>
        </dgm:shape>
        <dgm:presOf/>
        <dgm:constrLst/>
        <dgm:forEach name="Name45" ref="textRepeat"/>
      </dgm:layoutNode>
      <dgm:layoutNode name="textaccent6">
        <dgm:alg type="sp"/>
        <dgm:shape r:blip="">
          <dgm:adjLst/>
        </dgm:shape>
        <dgm:presOf/>
        <dgm:constrLst/>
        <dgm:forEach name="Name46" ref="accentRepeat"/>
      </dgm:layoutNode>
    </dgm:forEach>
    <dgm:forEach name="Name47" axis="ch" ptType="sibTrans" st="6" cnt="1" hideLastTrans="0">
      <dgm:layoutNode name="image6">
        <dgm:alg type="sp"/>
        <dgm:shape r:blip="">
          <dgm:adjLst/>
        </dgm:shape>
        <dgm:presOf/>
        <dgm:constrLst/>
        <dgm:forEach name="Name48" ref="imageRepeat"/>
      </dgm:layoutNode>
      <dgm:layoutNode name="imageaccent6">
        <dgm:alg type="sp"/>
        <dgm:shape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r:blip="">
          <dgm:adjLst/>
        </dgm:shape>
        <dgm:presOf/>
        <dgm:constrLst/>
        <dgm:forEach name="Name51" ref="textRepeat"/>
      </dgm:layoutNode>
      <dgm:layoutNode name="textaccent7">
        <dgm:alg type="sp"/>
        <dgm:shape r:blip="">
          <dgm:adjLst/>
        </dgm:shape>
        <dgm:presOf/>
        <dgm:constrLst/>
        <dgm:forEach name="Name52" ref="accentRepeat"/>
      </dgm:layoutNode>
    </dgm:forEach>
    <dgm:forEach name="Name53" axis="ch" ptType="sibTrans" st="7" cnt="1" hideLastTrans="0">
      <dgm:layoutNode name="image7">
        <dgm:alg type="sp"/>
        <dgm:shape r:blip="">
          <dgm:adjLst/>
        </dgm:shape>
        <dgm:presOf/>
        <dgm:constrLst/>
        <dgm:forEach name="Name54" ref="imageRepeat"/>
      </dgm:layoutNode>
      <dgm:layoutNode name="imageaccent7">
        <dgm:alg type="sp"/>
        <dgm:shape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r:blip="">
          <dgm:adjLst/>
        </dgm:shape>
        <dgm:presOf/>
        <dgm:constrLst/>
        <dgm:forEach name="Name57" ref="textRepeat"/>
      </dgm:layoutNode>
      <dgm:layoutNode name="textaccent8">
        <dgm:alg type="sp"/>
        <dgm:shape r:blip="">
          <dgm:adjLst/>
        </dgm:shape>
        <dgm:presOf/>
        <dgm:constrLst/>
        <dgm:forEach name="Name58" ref="accentRepeat"/>
      </dgm:layoutNode>
    </dgm:forEach>
    <dgm:forEach name="Name59" axis="ch" ptType="sibTrans" st="8" cnt="1" hideLastTrans="0">
      <dgm:layoutNode name="image8">
        <dgm:alg type="sp"/>
        <dgm:shape r:blip="">
          <dgm:adjLst/>
        </dgm:shape>
        <dgm:presOf/>
        <dgm:constrLst/>
        <dgm:forEach name="Name60" ref="imageRepeat"/>
      </dgm:layoutNode>
      <dgm:layoutNode name="imageaccent8">
        <dgm:alg type="sp"/>
        <dgm:shape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r:blip="">
          <dgm:adjLst/>
        </dgm:shape>
        <dgm:presOf/>
        <dgm:constrLst/>
        <dgm:forEach name="Name63" ref="textRepeat"/>
      </dgm:layoutNode>
      <dgm:layoutNode name="textaccent9">
        <dgm:alg type="sp"/>
        <dgm:shape r:blip="">
          <dgm:adjLst/>
        </dgm:shape>
        <dgm:presOf/>
        <dgm:constrLst/>
        <dgm:forEach name="Name64" ref="accentRepeat"/>
      </dgm:layoutNode>
    </dgm:forEach>
    <dgm:forEach name="Name65" axis="ch" ptType="sibTrans" st="9" cnt="1" hideLastTrans="0">
      <dgm:layoutNode name="image9">
        <dgm:alg type="sp"/>
        <dgm:shape r:blip="">
          <dgm:adjLst/>
        </dgm:shape>
        <dgm:presOf/>
        <dgm:constrLst/>
        <dgm:forEach name="Name66" ref="imageRepeat"/>
      </dgm:layoutNode>
      <dgm:layoutNode name="imageaccent9">
        <dgm:alg type="sp"/>
        <dgm:shape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r:blip="">
          <dgm:adjLst/>
        </dgm:shape>
        <dgm:presOf/>
        <dgm:constrLst/>
        <dgm:forEach name="Name69" ref="textRepeat"/>
      </dgm:layoutNode>
      <dgm:layoutNode name="textaccent10">
        <dgm:alg type="sp"/>
        <dgm:shape r:blip="">
          <dgm:adjLst/>
        </dgm:shape>
        <dgm:presOf/>
        <dgm:constrLst/>
        <dgm:forEach name="Name70" ref="accentRepeat"/>
      </dgm:layoutNode>
    </dgm:forEach>
    <dgm:forEach name="Name71" axis="ch" ptType="sibTrans" st="10" cnt="1" hideLastTrans="0">
      <dgm:layoutNode name="image10">
        <dgm:alg type="sp"/>
        <dgm:shape r:blip="">
          <dgm:adjLst/>
        </dgm:shape>
        <dgm:presOf/>
        <dgm:constrLst/>
        <dgm:forEach name="Name72" ref="imageRepeat"/>
      </dgm:layoutNode>
      <dgm:layoutNode name="imageaccent10">
        <dgm:alg type="sp"/>
        <dgm:shape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r:blip="">
          <dgm:adjLst/>
        </dgm:shape>
        <dgm:presOf/>
        <dgm:constrLst/>
        <dgm:forEach name="Name75" ref="textRepeat"/>
      </dgm:layoutNode>
      <dgm:layoutNode name="textaccent11">
        <dgm:alg type="sp"/>
        <dgm:shape r:blip="">
          <dgm:adjLst/>
        </dgm:shape>
        <dgm:presOf/>
        <dgm:constrLst/>
        <dgm:forEach name="Name76" ref="accentRepeat"/>
      </dgm:layoutNode>
    </dgm:forEach>
    <dgm:forEach name="Name77" axis="ch" ptType="sibTrans" st="11" cnt="1" hideLastTrans="0">
      <dgm:layoutNode name="image11">
        <dgm:alg type="sp"/>
        <dgm:shape r:blip="">
          <dgm:adjLst/>
        </dgm:shape>
        <dgm:presOf/>
        <dgm:constrLst/>
        <dgm:forEach name="Name78" ref="imageRepeat"/>
      </dgm:layoutNode>
      <dgm:layoutNode name="imageaccent11">
        <dgm:alg type="sp"/>
        <dgm:shape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r:blip="">
          <dgm:adjLst/>
        </dgm:shape>
        <dgm:presOf/>
        <dgm:constrLst/>
        <dgm:forEach name="Name81" ref="textRepeat"/>
      </dgm:layoutNode>
      <dgm:layoutNode name="textaccent12">
        <dgm:alg type="sp"/>
        <dgm:shape r:blip="">
          <dgm:adjLst/>
        </dgm:shape>
        <dgm:presOf/>
        <dgm:constrLst/>
        <dgm:forEach name="Name82" ref="accentRepeat"/>
      </dgm:layoutNode>
    </dgm:forEach>
    <dgm:forEach name="Name83" axis="ch" ptType="sibTrans" st="12" cnt="1" hideLastTrans="0">
      <dgm:layoutNode name="image12">
        <dgm:alg type="sp"/>
        <dgm:shape r:blip="">
          <dgm:adjLst/>
        </dgm:shape>
        <dgm:presOf/>
        <dgm:constrLst/>
        <dgm:forEach name="Name84" ref="imageRepeat"/>
      </dgm:layoutNode>
      <dgm:layoutNode name="imageaccent12">
        <dgm:alg type="sp"/>
        <dgm:shape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 bwMode="auto"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</a:bodyPr>
          <a:lstStyle>
            <a:lvl1pPr>
              <a:defRPr sz="4800" b="1" cap="all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606868-54EA-45DA-8988-DD2AE069CA4B}" type="datetime1">
              <a:rPr lang="ru-RU"/>
              <a:t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 bwMode="auto">
          <a:xfrm>
            <a:off x="1371600" y="3331698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89467E-DAE6-4AD5-AC58-F378D034426E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2B60411-9C7B-426E-A8E9-E86CA0B91641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96F5B8-78DB-45D3-B459-0EE6973BE52D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00200" y="609600"/>
            <a:ext cx="7086600" cy="1828800"/>
          </a:xfrm>
        </p:spPr>
        <p:txBody>
          <a:bodyPr vert="horz" bIns="0" anchor="b">
            <a:noAutofit/>
          </a:bodyPr>
          <a:lstStyle>
            <a:lvl1pPr algn="l">
              <a:spcBef>
                <a:spcPts val="0"/>
              </a:spcBef>
              <a:buNone/>
              <a:defRPr sz="4800" b="1" cap="none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A1EDC6-137D-452A-A31D-22F98E6CF4F2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10463B-ADB8-4BA8-A7EF-66A3BCAB3DF5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 bwMode="auto"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 bwMode="auto">
          <a:xfrm>
            <a:off x="457200" y="2362199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362199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2F0FD8-163D-445E-833C-BDD6EFEDE86D}" type="datetime1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6972EF-4C52-487E-B4A6-EACFD2060BBC}" type="datetime1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71ED15D-908F-4C56-AC69-6532A64BADFA}" type="datetime1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vert="horz" anchor="b">
            <a:normAutofit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 bwMode="auto"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C64A198-EA67-46F3-A30E-E497AF839806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28800" y="609600"/>
            <a:ext cx="5486400" cy="522287"/>
          </a:xfrm>
        </p:spPr>
        <p:txBody>
          <a:bodyPr lIns="45720" rIns="45720" bIns="0" anchor="b"/>
          <a:lstStyle>
            <a:lvl1pPr algn="ctr">
              <a:buNone/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828800" y="1831975"/>
            <a:ext cx="5486400" cy="3962400"/>
          </a:xfrm>
          <a:prstGeom prst="rect">
            <a:avLst/>
          </a:prstGeo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>
              <a:defRPr/>
            </a:pPr>
            <a:r>
              <a:rPr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04165E3-7E6E-4C4A-A445-1337A5545E48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 bwMode="auto"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79D0D2B0-6A9C-4942-B26D-9F857772F659}" type="datetime1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 bwMode="auto"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>
              <a:defRPr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1"/>
  <p:txStyles>
    <p:titleStyle>
      <a:lvl1pPr algn="ctr">
        <a:spcBef>
          <a:spcPts val="0"/>
        </a:spcBef>
        <a:buNone/>
        <a:defRPr sz="4100" b="1" cap="none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latin typeface="+mj-lt"/>
          <a:ea typeface="+mj-ea"/>
          <a:cs typeface="+mj-cs"/>
        </a:defRPr>
      </a:lvl1pPr>
    </p:titleStyle>
    <p:bodyStyle>
      <a:lvl1pPr marL="548640" indent="-411480" algn="l">
        <a:spcBef>
          <a:spcPts val="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>
        <a:spcBef>
          <a:spcPts val="0"/>
        </a:spcBef>
        <a:buClr>
          <a:schemeClr val="tx1"/>
        </a:buClr>
        <a:buSzPct val="80000"/>
        <a:buFont typeface="Wingdings 2"/>
        <a:buChar char="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>
        <a:spcBef>
          <a:spcPts val="0"/>
        </a:spcBef>
        <a:buClr>
          <a:schemeClr val="tx1"/>
        </a:buClr>
        <a:buSzPct val="95000"/>
        <a:buFont typeface="Wingdings"/>
        <a:buChar char="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>
        <a:spcBef>
          <a:spcPts val="0"/>
        </a:spcBef>
        <a:buClr>
          <a:schemeClr val="tx1"/>
        </a:buClr>
        <a:buSzPct val="100000"/>
        <a:buFont typeface="Wingdings 3"/>
        <a:buChar char="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>
        <a:spcBef>
          <a:spcPts val="0"/>
        </a:spcBef>
        <a:buClr>
          <a:schemeClr val="tx1"/>
        </a:buClr>
        <a:buFont typeface="Wingdings 2"/>
        <a:buChar char="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>
        <a:spcBef>
          <a:spcPts val="0"/>
        </a:spcBef>
        <a:buClr>
          <a:schemeClr val="tx1"/>
        </a:buClr>
        <a:buFont typeface="Wingdings 3"/>
        <a:buChar char="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>
        <a:spcBef>
          <a:spcPts val="0"/>
        </a:spcBef>
        <a:buClr>
          <a:schemeClr val="tx1"/>
        </a:buClr>
        <a:buFont typeface="Wingdings 2"/>
        <a:buChar char="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>
        <a:spcBef>
          <a:spcPts val="0"/>
        </a:spcBef>
        <a:buClr>
          <a:schemeClr val="tx1"/>
        </a:buClr>
        <a:buFont typeface="Wingdings 2"/>
        <a:buChar char="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>
        <a:spcBef>
          <a:spcPts val="0"/>
        </a:spcBef>
        <a:buClr>
          <a:schemeClr val="tx1"/>
        </a:buClr>
        <a:buFont typeface="Wingdings 2"/>
        <a:buChar char="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5.jpg"/><Relationship Id="rId4" Type="http://schemas.openxmlformats.org/officeDocument/2006/relationships/image" Target="../media/image36.jpg"/><Relationship Id="rId5" Type="http://schemas.openxmlformats.org/officeDocument/2006/relationships/image" Target="../media/image37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5" Type="http://schemas.openxmlformats.org/officeDocument/2006/relationships/image" Target="../media/image4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58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6" Type="http://schemas.openxmlformats.org/officeDocument/2006/relationships/image" Target="../media/image72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5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6" Type="http://schemas.openxmlformats.org/officeDocument/2006/relationships/image" Target="../media/image82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hyperlink" Target="http://silheat@inbox.ru" TargetMode="Externa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5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13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diagramData" Target="../diagrams/data1.xml" /><Relationship Id="rId4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6" Type="http://schemas.openxmlformats.org/officeDocument/2006/relationships/diagramLayout" Target="../diagrams/layout1.xml" /><Relationship Id="rId7" Type="http://schemas.openxmlformats.org/officeDocument/2006/relationships/diagramQuickStyle" Target="../diagrams/quickStyle1.xml" 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7" name="Picture 3" descr="C:\Гармония тепла_розница\для сайта силхит\archive\silheat4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928926" y="3571876"/>
            <a:ext cx="3438525" cy="2650044"/>
          </a:xfrm>
          <a:prstGeom prst="rect">
            <a:avLst/>
          </a:prstGeom>
          <a:noFill/>
        </p:spPr>
      </p:pic>
      <p:pic>
        <p:nvPicPr>
          <p:cNvPr id="22" name="Рисунок 21" descr="Изображение выглядит как внешний, здание, трава, город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19585" y="0"/>
            <a:ext cx="3424415" cy="331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 descr="Изображение выглядит как человек, внешний, мужчина, держи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2462770"/>
            <a:ext cx="3823750" cy="382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 descr="1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000364" y="0"/>
            <a:ext cx="3143220" cy="235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 descr="House_VPyshma_03_503eed12739e960a1e0c05162ae52f7e.jpg"/>
          <p:cNvPicPr>
            <a:picLocks noChangeAspect="1"/>
          </p:cNvPicPr>
          <p:nvPr/>
        </p:nvPicPr>
        <p:blipFill>
          <a:blip r:embed="rId6"/>
          <a:srcRect l="0" t="0" r="9614" b="0"/>
          <a:stretch/>
        </p:blipFill>
        <p:spPr bwMode="auto">
          <a:xfrm>
            <a:off x="5786446" y="3286124"/>
            <a:ext cx="3357554" cy="297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фон3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 bwMode="auto">
          <a:xfrm>
            <a:off x="928662" y="6215082"/>
            <a:ext cx="7215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Georgia"/>
                <a:ea typeface="Batang"/>
                <a:cs typeface="Courier New"/>
              </a:rPr>
              <a:t>Электрические нагревательные системы</a:t>
            </a:r>
            <a:endParaRPr lang="ru-RU" sz="2400">
              <a:solidFill>
                <a:schemeClr val="bg1"/>
              </a:solidFill>
              <a:latin typeface="Georgia"/>
              <a:ea typeface="Batang"/>
              <a:cs typeface="Courier New"/>
            </a:endParaRPr>
          </a:p>
        </p:txBody>
      </p:sp>
      <p:pic>
        <p:nvPicPr>
          <p:cNvPr id="37" name="Рисунок 36" descr="фото_девочек_исходник_для теплого пола.jpg"/>
          <p:cNvPicPr>
            <a:picLocks noChangeAspect="1"/>
          </p:cNvPicPr>
          <p:nvPr/>
        </p:nvPicPr>
        <p:blipFill>
          <a:blip r:embed="rId8"/>
          <a:srcRect l="10180" t="0" r="6186" b="6855"/>
          <a:stretch/>
        </p:blipFill>
        <p:spPr bwMode="auto">
          <a:xfrm>
            <a:off x="0" y="0"/>
            <a:ext cx="3356496" cy="2516558"/>
          </a:xfrm>
          <a:prstGeom prst="rect">
            <a:avLst/>
          </a:prstGeom>
        </p:spPr>
      </p:pic>
      <p:pic>
        <p:nvPicPr>
          <p:cNvPr id="38" name="Рисунок 37" descr="фото2.jp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177356" y="1717405"/>
            <a:ext cx="3049819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Промышленный </a:t>
            </a:r>
            <a:r>
              <a:rPr lang="ru-RU" sz="2400" b="1">
                <a:solidFill>
                  <a:srgbClr val="C00000"/>
                </a:solidFill>
                <a:latin typeface="Georgia"/>
              </a:rPr>
              <a:t>электрообогрев</a:t>
            </a:r>
            <a:r>
              <a:rPr lang="ru-RU" sz="2400" b="1">
                <a:solidFill>
                  <a:srgbClr val="C00000"/>
                </a:solidFill>
                <a:latin typeface="Georgia"/>
              </a:rPr>
              <a:t> с помощью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pic>
        <p:nvPicPr>
          <p:cNvPr id="2050" name="Picture 2" descr="C:\Users\ПТО\Desktop\для сайта силхит\f83bce8eeb5ba5bca6f72158d8b77f99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00034" y="1428735"/>
            <a:ext cx="2143150" cy="13587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 bwMode="auto">
          <a:xfrm>
            <a:off x="3357554" y="1503110"/>
            <a:ext cx="54721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Обогрев трубопроводов кабелем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®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, поддержание необходимых температур жидкостей и газов во время их  транспортировки;</a:t>
            </a:r>
            <a:endParaRPr/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Обогрев емкостей и резервуаров – защита от замерзания и поддержание температур жидкостей и газов в промышленных резервуарах;</a:t>
            </a:r>
            <a:endParaRPr/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Обеспечение работы агрегатов в экстремальных условиях;</a:t>
            </a:r>
            <a:endParaRPr/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Обогрев технологического оборудования;</a:t>
            </a:r>
            <a:endParaRPr/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Промышленный подогрев жидкостей и резервуаров.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966108" y="1750207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928926" y="2789797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966108" y="3893465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956789" y="4555235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967541" y="5074448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silheat5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0034" y="4500570"/>
            <a:ext cx="2071702" cy="14790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8" name="Рисунок 17" descr="t09kDWyVOU83wJf0sa5hCzMDP68BXJ1SSgGOcZlm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00034" y="2928934"/>
            <a:ext cx="2080880" cy="14320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 bwMode="auto">
          <a:xfrm>
            <a:off x="3633110" y="5684710"/>
            <a:ext cx="324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система 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@</a:t>
            </a: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Т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20</a:t>
            </a:r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Системы обогрева трубопроводов с помощью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graphicFrame>
        <p:nvGraphicFramePr>
          <p:cNvPr id="16" name="Таблица 15"/>
          <p:cNvGraphicFramePr>
            <a:graphicFrameLocks xmlns:a="http://schemas.openxmlformats.org/drawingml/2006/main" noGrp="1"/>
          </p:cNvGraphicFramePr>
          <p:nvPr/>
        </p:nvGraphicFramePr>
        <p:xfrm>
          <a:off x="3131840" y="1357298"/>
          <a:ext cx="288032" cy="4260166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{CDBA8586-0F91-381B-962C-794993CE4EFE}</a:tableStyleId>
              </a:tblPr>
              <a:tblGrid>
                <a:gridCol w="288032"/>
              </a:tblGrid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913803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  <a:p>
                      <a:pPr>
                        <a:defRPr/>
                      </a:pPr>
                      <a:endParaRPr lang="ru-RU"/>
                    </a:p>
                    <a:p>
                      <a:pPr>
                        <a:defRPr/>
                      </a:pPr>
                      <a:endParaRPr lang="ru-RU"/>
                    </a:p>
                    <a:p>
                      <a:pPr>
                        <a:defRPr/>
                      </a:pPr>
                      <a:endParaRPr lang="ru-RU"/>
                    </a:p>
                    <a:p>
                      <a:pPr>
                        <a:defRPr/>
                      </a:pPr>
                      <a:endParaRPr lang="ru-RU"/>
                    </a:p>
                    <a:p>
                      <a:pPr>
                        <a:defRPr/>
                      </a:pPr>
                      <a:endParaRPr lang="ru-RU"/>
                    </a:p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519478">
                <a:tc>
                  <a:txBody>
                    <a:bodyPr/>
                    <a:p>
                      <a:pPr>
                        <a:defRPr/>
                      </a:pPr>
                      <a:endParaRPr lang="en-US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2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3601799" y="1161347"/>
            <a:ext cx="49372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и предотвращает разрушению в зимний период для: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наружного и внутреннего трубопроводов;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подземных и надземных водопроводных труб;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канализационных труб;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дренажных труб;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пожарных гидрантов;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водяных колонок.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Позволяет произвести прокладку трубопровода на меньшей глубине или над поверхностью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земли;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Система обогрева труб применяется как снаружи так и внутри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трубы;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Экономия на восстановление поврежденных труб в случаи размерзания систем.</a:t>
            </a:r>
            <a:endParaRPr/>
          </a:p>
        </p:txBody>
      </p:sp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2411" y="1357297"/>
            <a:ext cx="2214578" cy="1498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2411" y="3054174"/>
            <a:ext cx="2190755" cy="27844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 bwMode="auto">
          <a:xfrm>
            <a:off x="3633110" y="5684710"/>
            <a:ext cx="324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система 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@</a:t>
            </a: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Т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20</a:t>
            </a:r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Системы антиобледенения с помощью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571868" y="1071546"/>
            <a:ext cx="510413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Отсутствие сосулек, наледи на крышах зданий, которые могут привести к повреждению кровли, фасадов;</a:t>
            </a:r>
            <a:endParaRPr/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Рекомендуется применять на крышах, в водосточных желобах и трубах. Мощность секции 30 Вт/м. В желобах крепление с шагом 25 см;</a:t>
            </a:r>
            <a:endParaRPr/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Позволяет сэкономить средства. После каждого снегопада не придется вызывать рабочих для уборки снега;</a:t>
            </a:r>
            <a:endParaRPr/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Увеличение срока службы покрытия кровли и всех элементов.</a:t>
            </a:r>
            <a:endParaRPr/>
          </a:p>
        </p:txBody>
      </p:sp>
      <p:graphicFrame>
        <p:nvGraphicFramePr>
          <p:cNvPr id="16" name="Таблица 15"/>
          <p:cNvGraphicFramePr>
            <a:graphicFrameLocks xmlns:a="http://schemas.openxmlformats.org/drawingml/2006/main" noGrp="1"/>
          </p:cNvGraphicFramePr>
          <p:nvPr/>
        </p:nvGraphicFramePr>
        <p:xfrm>
          <a:off x="2928926" y="1214422"/>
          <a:ext cx="288032" cy="3983931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{CDBA8586-0F91-381B-962C-794993CE4EFE}</a:tableStyleId>
              </a:tblPr>
              <a:tblGrid>
                <a:gridCol w="288032"/>
              </a:tblGrid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913803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913804">
                <a:tc>
                  <a:txBody>
                    <a:bodyPr/>
                    <a:p>
                      <a:pPr>
                        <a:defRPr/>
                      </a:pPr>
                      <a:endParaRPr lang="en-US"/>
                    </a:p>
                    <a:p>
                      <a:pPr>
                        <a:defRPr/>
                      </a:pPr>
                      <a:endParaRPr lang="en-US"/>
                    </a:p>
                    <a:p>
                      <a:pPr>
                        <a:defRPr/>
                      </a:pPr>
                      <a:endParaRPr lang="en-US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2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1473" y="1071546"/>
            <a:ext cx="2071702" cy="15716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0" name="Рисунок 9" descr="da637af48c0aef999e9e950ca96a3d09.jpe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1472" y="4500570"/>
            <a:ext cx="2071702" cy="14997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1" name="Рисунок 10" descr="2ab594130d1e992cfcaae3d8f8bd4a39.png"/>
          <p:cNvPicPr>
            <a:picLocks noChangeAspect="1"/>
          </p:cNvPicPr>
          <p:nvPr/>
        </p:nvPicPr>
        <p:blipFill>
          <a:blip r:embed="rId5"/>
          <a:srcRect l="23276" t="13793" r="6894" b="6894"/>
          <a:stretch/>
        </p:blipFill>
        <p:spPr bwMode="auto">
          <a:xfrm>
            <a:off x="571472" y="2714620"/>
            <a:ext cx="2071703" cy="16430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 bwMode="auto">
          <a:xfrm>
            <a:off x="3623493" y="5684710"/>
            <a:ext cx="3265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система 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@</a:t>
            </a: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А</a:t>
            </a: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3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0</a:t>
            </a:r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Системы обогрева открытых площадей</a:t>
            </a:r>
            <a:endParaRPr lang="ru-RU" sz="240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 с помощью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graphicFrame>
        <p:nvGraphicFramePr>
          <p:cNvPr id="16" name="Таблица 15"/>
          <p:cNvGraphicFramePr>
            <a:graphicFrameLocks xmlns:a="http://schemas.openxmlformats.org/drawingml/2006/main" noGrp="1"/>
          </p:cNvGraphicFramePr>
          <p:nvPr/>
        </p:nvGraphicFramePr>
        <p:xfrm>
          <a:off x="3071802" y="1500174"/>
          <a:ext cx="288032" cy="347373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{CDBA8586-0F91-381B-962C-794993CE4EFE}</a:tableStyleId>
              </a:tblPr>
              <a:tblGrid>
                <a:gridCol w="288032"/>
              </a:tblGrid>
              <a:tr h="257904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707104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57904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773713">
                <a:tc>
                  <a:txBody>
                    <a:bodyPr/>
                    <a:p>
                      <a:pPr>
                        <a:defRPr/>
                      </a:pPr>
                      <a:endParaRPr lang="en-US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57904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773713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2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57904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 bwMode="auto">
          <a:xfrm>
            <a:off x="3571868" y="1428735"/>
            <a:ext cx="50383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Предотвращение образования льда на тротуарах, на участках дорог (въезды, подъемы);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Снижение травматизма и аварийности на опасных участках;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Исключает использование технических солей и других экологически вредных препаратов;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Защищает покрытие от повреждений, которые неизбежны при скатывания льда и очистке снега.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  <p:pic>
        <p:nvPicPr>
          <p:cNvPr id="8" name="Рисунок 7" descr="обогрев трц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0034" y="1214422"/>
            <a:ext cx="2000264" cy="15716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2" name="Рисунок 11" descr="snow3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0034" y="4286256"/>
            <a:ext cx="2047881" cy="16556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3" name="Рисунок 12" descr="шаг укладки нагревательного кабеля на ступенях1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00034" y="2857496"/>
            <a:ext cx="2000264" cy="130858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 bwMode="auto">
          <a:xfrm>
            <a:off x="3623493" y="5684710"/>
            <a:ext cx="3265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система 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@</a:t>
            </a: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С3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0</a:t>
            </a:r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Подогрев твердеющего бетона</a:t>
            </a:r>
            <a:endParaRPr lang="ru-RU" sz="240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 с помощью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graphicFrame>
        <p:nvGraphicFramePr>
          <p:cNvPr id="16" name="Таблица 15"/>
          <p:cNvGraphicFramePr>
            <a:graphicFrameLocks xmlns:a="http://schemas.openxmlformats.org/drawingml/2006/main" noGrp="1"/>
          </p:cNvGraphicFramePr>
          <p:nvPr/>
        </p:nvGraphicFramePr>
        <p:xfrm>
          <a:off x="2915816" y="1357298"/>
          <a:ext cx="288032" cy="3983931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{CDBA8586-0F91-381B-962C-794993CE4EFE}</a:tableStyleId>
              </a:tblPr>
              <a:tblGrid>
                <a:gridCol w="288032"/>
              </a:tblGrid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913803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913804">
                <a:tc>
                  <a:txBody>
                    <a:bodyPr/>
                    <a:p>
                      <a:pPr>
                        <a:defRPr/>
                      </a:pPr>
                      <a:endParaRPr lang="en-US"/>
                    </a:p>
                    <a:p>
                      <a:pPr>
                        <a:defRPr/>
                      </a:pPr>
                      <a:endParaRPr lang="en-US"/>
                    </a:p>
                    <a:p>
                      <a:pPr>
                        <a:defRPr/>
                      </a:pPr>
                      <a:endParaRPr lang="en-US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2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10332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3500430" y="1357298"/>
            <a:ext cx="532004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Сокращение срока строительства зданий, сооружений;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Высокая эффективность и равномерность прогрева;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Поддержание температуры твердения бетонной массы;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 здании с закрытым контуром можно раньше времени проводить штукатурные и малярные работы;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Возможность контроля температуры бетонной смеси;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Отсутствует необходимость применения трансформатора с понижающим напряжением.</a:t>
            </a:r>
            <a:endParaRPr/>
          </a:p>
          <a:p>
            <a:pPr>
              <a:defRPr/>
            </a:pPr>
            <a:endParaRPr lang="ru-RU" sz="160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1026" name="Picture 2" descr="C:\Users\ПТО\Desktop\для сайта силхит\transformator_dlya_progreva.jpg"/>
          <p:cNvPicPr>
            <a:picLocks noChangeAspect="1" noChangeArrowheads="1"/>
          </p:cNvPicPr>
          <p:nvPr/>
        </p:nvPicPr>
        <p:blipFill>
          <a:blip r:embed="rId3"/>
          <a:srcRect l="8954" t="0" r="4474" b="0"/>
          <a:stretch/>
        </p:blipFill>
        <p:spPr bwMode="auto">
          <a:xfrm>
            <a:off x="285720" y="1000108"/>
            <a:ext cx="2143140" cy="16503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7" name="Рисунок 6" descr="286280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17525" y="2740395"/>
            <a:ext cx="2117668" cy="15852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 bwMode="auto">
          <a:xfrm>
            <a:off x="3683605" y="5684710"/>
            <a:ext cx="31454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система 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@</a:t>
            </a: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4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0</a:t>
            </a:r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0092" y="4440699"/>
            <a:ext cx="2069050" cy="1551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Обогрев теплиц с помощью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0453" y="4560599"/>
            <a:ext cx="1785950" cy="1357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 bwMode="auto">
          <a:xfrm>
            <a:off x="3500430" y="928670"/>
            <a:ext cx="509403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Осуществляется для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:  теплиц,  галерей,  парников, зимних садов;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Расширенный диапазон выращивания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растений;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Ускорение роста растений, увеличение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урожая;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Продлевает сезон сбора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урожая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Защита от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заморозков;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Возможность выращивания тропических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культур;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Независимость от изменений внешних погодных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условий;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Простота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 эксплуатации системы.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  <p:graphicFrame>
        <p:nvGraphicFramePr>
          <p:cNvPr id="15" name="Таблица 14"/>
          <p:cNvGraphicFramePr>
            <a:graphicFrameLocks xmlns:a="http://schemas.openxmlformats.org/drawingml/2006/main" noGrp="1"/>
          </p:cNvGraphicFramePr>
          <p:nvPr/>
        </p:nvGraphicFramePr>
        <p:xfrm>
          <a:off x="3143240" y="1000109"/>
          <a:ext cx="288032" cy="4193391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{CDBA8586-0F91-381B-962C-794993CE4EFE}</a:tableStyleId>
              </a:tblPr>
              <a:tblGrid>
                <a:gridCol w="288032"/>
              </a:tblGrid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479911">
                <a:tc>
                  <a:txBody>
                    <a:bodyPr/>
                    <a:p>
                      <a:pPr>
                        <a:defRPr/>
                      </a:pPr>
                      <a:endParaRPr lang="ru-RU" sz="1100"/>
                    </a:p>
                    <a:p>
                      <a:pPr>
                        <a:defRPr/>
                      </a:pPr>
                      <a:endParaRPr lang="ru-RU" sz="11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700"/>
                    </a:p>
                    <a:p>
                      <a:pPr>
                        <a:defRPr/>
                      </a:pPr>
                      <a:endParaRPr lang="en-US" sz="7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140140">
                <a:tc>
                  <a:txBody>
                    <a:bodyPr/>
                    <a:p>
                      <a:pPr>
                        <a:defRPr/>
                      </a:pPr>
                      <a:endParaRPr lang="ru-RU" sz="1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142044">
                <a:tc>
                  <a:txBody>
                    <a:bodyPr/>
                    <a:p>
                      <a:pPr>
                        <a:defRPr/>
                      </a:pPr>
                      <a:endParaRPr lang="ru-RU" sz="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198862">
                <a:tc>
                  <a:txBody>
                    <a:bodyPr/>
                    <a:p>
                      <a:pPr>
                        <a:defRPr/>
                      </a:pPr>
                      <a:endParaRPr lang="ru-RU" sz="8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170453">
                <a:tc>
                  <a:txBody>
                    <a:bodyPr/>
                    <a:p>
                      <a:pPr>
                        <a:defRPr/>
                      </a:pPr>
                      <a:endParaRPr lang="ru-RU" sz="6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84089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частное домостроение5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8893" y="928670"/>
            <a:ext cx="1777511" cy="16783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1" name="Рисунок 10" descr="Изображение выглядит как человек, внешний, мужчина, держи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52564" y="2693230"/>
            <a:ext cx="1785950" cy="17145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 bwMode="auto">
          <a:xfrm>
            <a:off x="3779912" y="5612006"/>
            <a:ext cx="324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система 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Silheat@S20</a:t>
            </a:r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Электрообогрев</a:t>
            </a:r>
            <a:r>
              <a:rPr lang="ru-RU" sz="2400" b="1">
                <a:solidFill>
                  <a:srgbClr val="C00000"/>
                </a:solidFill>
                <a:latin typeface="Georgia"/>
              </a:rPr>
              <a:t> в животноводстве и сельском хозяйстве помощью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714744" y="1214422"/>
            <a:ext cx="50940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Сушка зерновых культур;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Поддержание оптимальной температуры хранения;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Увеличения приплода на 5-7%;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 молочных фермах увеличение надоя.</a:t>
            </a:r>
            <a:endParaRPr/>
          </a:p>
          <a:p>
            <a:pPr>
              <a:defRPr/>
            </a:pPr>
            <a:endParaRPr lang="ru-RU" sz="1600">
              <a:solidFill>
                <a:schemeClr val="bg1"/>
              </a:solidFill>
              <a:latin typeface="Georgia"/>
            </a:endParaRPr>
          </a:p>
        </p:txBody>
      </p:sp>
      <p:graphicFrame>
        <p:nvGraphicFramePr>
          <p:cNvPr id="5" name="Таблица 4"/>
          <p:cNvGraphicFramePr>
            <a:graphicFrameLocks xmlns:a="http://schemas.openxmlformats.org/drawingml/2006/main" noGrp="1"/>
          </p:cNvGraphicFramePr>
          <p:nvPr/>
        </p:nvGraphicFramePr>
        <p:xfrm>
          <a:off x="3357554" y="1500175"/>
          <a:ext cx="288032" cy="2831471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{CDBA8586-0F91-381B-962C-794993CE4EFE}</a:tableStyleId>
              </a:tblPr>
              <a:tblGrid>
                <a:gridCol w="288032"/>
              </a:tblGrid>
              <a:tr h="257734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636333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57734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636334">
                <a:tc>
                  <a:txBody>
                    <a:bodyPr/>
                    <a:p>
                      <a:pPr>
                        <a:defRPr/>
                      </a:pPr>
                      <a:endParaRPr lang="en-US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57734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  <a:tr h="339600">
                <a:tc>
                  <a:txBody>
                    <a:bodyPr/>
                    <a:p>
                      <a:pPr>
                        <a:defRPr/>
                      </a:pPr>
                      <a:endParaRPr lang="ru-RU" sz="12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257734">
                <a:tc>
                  <a:txBody>
                    <a:bodyPr/>
                    <a:p>
                      <a:pPr>
                        <a:defRPr/>
                      </a:pPr>
                      <a:endParaRPr lang="ru-RU" sz="140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http://teplograd72.ru/sites/default/files/u27/zashita_zhivotnih_01.gif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85786" y="1500174"/>
            <a:ext cx="2143140" cy="14763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8" name="Рисунок 7" descr="электрообогрев в АПК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5786" y="3143247"/>
            <a:ext cx="2142585" cy="16184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 bwMode="auto">
          <a:xfrm>
            <a:off x="3563888" y="5328235"/>
            <a:ext cx="324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система 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Silheat@S20</a:t>
            </a:r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pic>
        <p:nvPicPr>
          <p:cNvPr id="7" name="Рисунок 6" descr="2untitled(5)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1472" y="928670"/>
            <a:ext cx="3853259" cy="21694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1" name="Рисунок 10" descr="8untitled(2)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00562" y="928670"/>
            <a:ext cx="3950208" cy="21305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3" name="Рисунок 12" descr="9untitled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71472" y="3214686"/>
            <a:ext cx="3857652" cy="20595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 bwMode="auto">
          <a:xfrm>
            <a:off x="4572000" y="3429000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 качестве основной системы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электрообогрева</a:t>
            </a: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</a:t>
            </a: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жилых домах использован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®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S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20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(ЖК "Солнечная поляна")</a:t>
            </a:r>
            <a:endParaRPr/>
          </a:p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п. Белоярский, Свердловская обл</a:t>
            </a: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pic>
        <p:nvPicPr>
          <p:cNvPr id="2050" name="Picture 2" descr="http://www.garmonia-tepla.ru/images/img-0146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57224" y="1000108"/>
            <a:ext cx="3429024" cy="22599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2052" name="Picture 4" descr="http://www.garmonia-tepla.ru/images/img-6806(2)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57224" y="3429000"/>
            <a:ext cx="3429024" cy="22860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2054" name="Picture 6" descr="http://www.garmonia-tepla.ru/images/img-6805(1)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675910" y="1000108"/>
            <a:ext cx="3325114" cy="22860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 bwMode="auto">
          <a:xfrm>
            <a:off x="4429124" y="3786190"/>
            <a:ext cx="4143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Установка </a:t>
            </a:r>
            <a:r>
              <a:rPr lang="ru-RU" sz="1400">
                <a:solidFill>
                  <a:schemeClr val="bg1"/>
                </a:solidFill>
                <a:latin typeface="Georgia"/>
              </a:rPr>
              <a:t> 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en-US" sz="1400" b="1">
                <a:solidFill>
                  <a:srgbClr val="FF0000"/>
                </a:solidFill>
                <a:latin typeface="Georgia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Georgia"/>
              </a:rPr>
              <a:t>®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20 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для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системы теплый пол,  детский сад № 37 на 135 мест  в пос.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Старопышминск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(Свердловская обл.)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pic>
        <p:nvPicPr>
          <p:cNvPr id="32774" name="Picture 6" descr="http://www.garmonia-tepla.ru/images/44untitled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143635" y="1000108"/>
            <a:ext cx="2580472" cy="1719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32777" name="Picture 9" descr="C:\Users\ПТО\Desktop\для сайта силхит\Для презентации Гармонии тепла_каталог_обложка\термостат электродом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357554" y="1000108"/>
            <a:ext cx="2585753" cy="17859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9" name="Рисунок 8" descr="7817_222_big.jpg"/>
          <p:cNvPicPr>
            <a:picLocks noChangeAspect="1"/>
          </p:cNvPicPr>
          <p:nvPr/>
        </p:nvPicPr>
        <p:blipFill>
          <a:blip r:embed="rId5"/>
          <a:srcRect l="14062" t="0" r="15625" b="0"/>
          <a:stretch/>
        </p:blipFill>
        <p:spPr bwMode="auto">
          <a:xfrm>
            <a:off x="500034" y="1000108"/>
            <a:ext cx="2706686" cy="18092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3571868" y="3357562"/>
            <a:ext cx="500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Реализация (проектирование, производство, шеф-надзор нагревательных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секций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®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S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20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и наладка)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системы основного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электрообогрева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первого экспериментального «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электродома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»  в Екатеринбурге (Академический район)</a:t>
            </a:r>
            <a:endParaRPr/>
          </a:p>
        </p:txBody>
      </p:sp>
      <p:pic>
        <p:nvPicPr>
          <p:cNvPr id="11" name="Рисунок 10" descr="основной строительный электрообогрев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0034" y="3071810"/>
            <a:ext cx="2714644" cy="23617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_0.jpg"/>
          <p:cNvPicPr>
            <a:picLocks noChangeAspect="1"/>
          </p:cNvPicPr>
          <p:nvPr/>
        </p:nvPicPr>
        <p:blipFill>
          <a:blip r:embed="rId2"/>
          <a:srcRect l="0" t="0" r="15906" b="0"/>
          <a:stretch/>
        </p:blipFill>
        <p:spPr bwMode="auto">
          <a:xfrm>
            <a:off x="0" y="857232"/>
            <a:ext cx="9144000" cy="5357850"/>
          </a:xfrm>
          <a:prstGeom prst="rect">
            <a:avLst/>
          </a:prstGeom>
        </p:spPr>
      </p:pic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 bwMode="auto">
          <a:xfrm>
            <a:off x="0" y="1"/>
            <a:ext cx="9144000" cy="2800767"/>
          </a:xfrm>
          <a:prstGeom prst="rect">
            <a:avLst/>
          </a:prstGeom>
          <a:gradFill>
            <a:gsLst>
              <a:gs pos="0">
                <a:srgbClr val="FFF200">
                  <a:alpha val="6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chemeClr val="bg1"/>
                </a:solidFill>
                <a:latin typeface="Georgia"/>
                <a:ea typeface="Batang"/>
                <a:cs typeface="Courier New"/>
              </a:rPr>
              <a:t>Электрические нагревательные </a:t>
            </a:r>
            <a:endParaRPr/>
          </a:p>
          <a:p>
            <a:pPr algn="ctr">
              <a:defRPr/>
            </a:pPr>
            <a:r>
              <a:rPr lang="ru-RU" sz="4400" b="1">
                <a:solidFill>
                  <a:schemeClr val="bg1"/>
                </a:solidFill>
                <a:latin typeface="Georgia"/>
                <a:ea typeface="Batang"/>
                <a:cs typeface="Courier New"/>
              </a:rPr>
              <a:t>Системы</a:t>
            </a:r>
            <a:endParaRPr/>
          </a:p>
          <a:p>
            <a:pPr algn="ctr">
              <a:defRPr/>
            </a:pPr>
            <a:r>
              <a:rPr lang="en-US" sz="4400" b="1">
                <a:solidFill>
                  <a:schemeClr val="bg1"/>
                </a:solidFill>
                <a:latin typeface="Georgia"/>
                <a:ea typeface="Batang"/>
                <a:cs typeface="Courier New"/>
              </a:rPr>
              <a:t> </a:t>
            </a:r>
            <a:endParaRPr lang="ru-RU" sz="4400">
              <a:solidFill>
                <a:schemeClr val="bg1"/>
              </a:solidFill>
              <a:latin typeface="Georgia"/>
              <a:ea typeface="Batang"/>
              <a:cs typeface="Courier New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4143372" y="1285860"/>
            <a:ext cx="442915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</a:t>
            </a:r>
            <a:r>
              <a:rPr lang="ru-RU" sz="16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 результатам исследования жильцов "</a:t>
            </a:r>
            <a:r>
              <a:rPr lang="ru-RU" sz="16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электродома</a:t>
            </a:r>
            <a:r>
              <a:rPr lang="ru-RU" sz="16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" в Академическом районе, на вопрос:</a:t>
            </a:r>
            <a:endParaRPr lang="ru-RU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b="1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b="1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"При возможности выбора квартиры с теплым полом и традиционной системой </a:t>
            </a:r>
            <a:r>
              <a:rPr lang="ru-RU" b="1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электрообогрева</a:t>
            </a:r>
            <a:r>
              <a:rPr lang="ru-RU" b="1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, ваш выбор будет?"</a:t>
            </a:r>
            <a:endParaRPr/>
          </a:p>
          <a:p>
            <a:pPr>
              <a:defRPr/>
            </a:pPr>
            <a:endParaRPr lang="ru-RU" sz="16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 b="1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</a:t>
            </a:r>
            <a:r>
              <a:rPr lang="ru-RU" sz="1600" b="1" i="1">
                <a:solidFill>
                  <a:srgbClr val="FF0000"/>
                </a:solidFill>
                <a:latin typeface="Georgia"/>
              </a:rPr>
              <a:t>93%</a:t>
            </a:r>
            <a:r>
              <a:rPr lang="ru-RU" sz="1600" i="1">
                <a:solidFill>
                  <a:srgbClr val="FF0000"/>
                </a:solidFill>
                <a:latin typeface="Georgia"/>
              </a:rPr>
              <a:t> </a:t>
            </a:r>
            <a:r>
              <a:rPr lang="ru-RU" sz="16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опрошенных ответили:</a:t>
            </a:r>
            <a:r>
              <a:rPr lang="ru-RU" sz="1600" b="1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</a:t>
            </a:r>
            <a:endParaRPr/>
          </a:p>
          <a:p>
            <a:pPr>
              <a:defRPr/>
            </a:pPr>
            <a:endParaRPr lang="ru-RU" b="1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b="1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"Квартира с теплым полом"</a:t>
            </a:r>
            <a:endParaRPr lang="ru-RU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  <p:pic>
        <p:nvPicPr>
          <p:cNvPr id="33794" name="Picture 2" descr="http://www.garmonia-tepla.ru/images/78782untitled(1)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42909" y="1142984"/>
            <a:ext cx="3087653" cy="25145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6" name="Скругленная прямоугольная выноска 5"/>
          <p:cNvSpPr/>
          <p:nvPr/>
        </p:nvSpPr>
        <p:spPr bwMode="auto">
          <a:xfrm>
            <a:off x="3929058" y="1142984"/>
            <a:ext cx="4500594" cy="4143404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pic>
        <p:nvPicPr>
          <p:cNvPr id="34818" name="Picture 2" descr="http://www.garmonia-tepla.ru/images/lmkm7bpmcqu(1)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57224" y="1214422"/>
            <a:ext cx="2064507" cy="27526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34820" name="Picture 4" descr="http://www.garmonia-tepla.ru/images/xv4wsittiz4(1)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429388" y="1214422"/>
            <a:ext cx="2071702" cy="27622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34822" name="Picture 6" descr="http://www.garmonia-tepla.ru/images/ea3e4624284ab6eed292a8320f3bd1ec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714876" y="4071942"/>
            <a:ext cx="2679973" cy="17859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34824" name="Picture 8" descr="http://www.garmonia-tepla.ru/images/1ea58574c48cc0b14e260ab2e7a07ec2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785918" y="4071942"/>
            <a:ext cx="2651301" cy="17668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3059832" y="1257269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Проектирование, поставка </a:t>
            </a:r>
            <a:endParaRPr/>
          </a:p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нагревательных секций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®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S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20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,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шеф-надзор  и установка инновационной </a:t>
            </a: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системы основного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электрообогрева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 второго и третьего </a:t>
            </a:r>
            <a:endParaRPr/>
          </a:p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«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электродомов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» в Екатеринбурге (Академический район)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4572000" y="3786190"/>
            <a:ext cx="43924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Проектирование, поставка оборудования,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шеф-надзор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и наладка  системы основного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электрообогрева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, в Храме во имя Святых божьих строителей  г. Екатеринбурге (Академический район) . Проектом предусмотрена система кабельного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электрообогрева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®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S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20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вместо традиционной системы отопления (батарей).</a:t>
            </a:r>
            <a:endParaRPr/>
          </a:p>
        </p:txBody>
      </p:sp>
      <p:pic>
        <p:nvPicPr>
          <p:cNvPr id="35846" name="Picture 6" descr="http://www.garmonia-tepla.ru/images/hram6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71472" y="3429000"/>
            <a:ext cx="3857652" cy="20717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8" name="Рисунок 7" descr="18untitled(1)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1472" y="1000108"/>
            <a:ext cx="3832130" cy="21431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9" name="Рисунок 8" descr="ТР-01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286380" y="1000108"/>
            <a:ext cx="2555868" cy="23915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pic>
        <p:nvPicPr>
          <p:cNvPr id="36866" name="Picture 2" descr="http://www.garmonia-tepla.ru/images/5-yetap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42909" y="1000108"/>
            <a:ext cx="3937027" cy="221457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36868" name="Picture 4" descr="http://www.garmonia-tepla.ru/images/6-1-yetap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214942" y="1000108"/>
            <a:ext cx="1928799" cy="34289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36870" name="Picture 6" descr="http://www.garmonia-tepla.ru/images/4-yetap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42909" y="3429000"/>
            <a:ext cx="3960839" cy="222797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4786314" y="4572008"/>
            <a:ext cx="4357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Обогрев теплицы в садовом товариществе  поселка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Балтым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(Свердловская область) выполнен с помощью  нагревательного кабеля 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® 20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и терморегулятора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ТР-</a:t>
            </a:r>
            <a:r>
              <a:rPr lang="en-US">
                <a:solidFill>
                  <a:srgbClr val="FF0000"/>
                </a:solidFill>
                <a:latin typeface="Georgia"/>
              </a:rPr>
              <a:t>0</a:t>
            </a:r>
            <a:r>
              <a:rPr lang="ru-RU">
                <a:solidFill>
                  <a:srgbClr val="FF0000"/>
                </a:solidFill>
                <a:latin typeface="Georgia"/>
              </a:rPr>
              <a:t>1</a:t>
            </a:r>
            <a:endParaRPr lang="ru-RU" sz="14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928662" y="5214950"/>
            <a:ext cx="33345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Проектирование и поставка системы </a:t>
            </a:r>
            <a:endParaRPr/>
          </a:p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электрообогрева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®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S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20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endParaRPr lang="ru-RU" sz="1400">
              <a:solidFill>
                <a:srgbClr val="FF0000"/>
              </a:solidFill>
              <a:latin typeface="Georgia"/>
            </a:endParaRPr>
          </a:p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ЖК "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Макаровский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", г. Екатеринбург</a:t>
            </a:r>
            <a:endParaRPr/>
          </a:p>
        </p:txBody>
      </p:sp>
      <p:pic>
        <p:nvPicPr>
          <p:cNvPr id="39938" name="Picture 2" descr="http://www.garmonia-tepla.ru/images/post-1-1437074888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000100" y="928670"/>
            <a:ext cx="3143272" cy="21256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39940" name="Picture 4" descr="http://www.garmonia-tepla.ru/images/3untitled(5)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00100" y="3143247"/>
            <a:ext cx="3143272" cy="18003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8" name="Picture 2" descr="http://www.garmonia-tepla.ru/images/92823acfc4ca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357818" y="928671"/>
            <a:ext cx="3058355" cy="2026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9" name="Picture 4" descr="http://www.garmonia-tepla.ru/images/a512f80d5f6c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357818" y="3071810"/>
            <a:ext cx="3071834" cy="19078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4966334" y="5146626"/>
            <a:ext cx="371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</a:rPr>
              <a:t>Поставка нагревательных </a:t>
            </a:r>
            <a:r>
              <a:rPr lang="ru-RU" sz="140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</a:rPr>
              <a:t>секций       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®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S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20 </a:t>
            </a:r>
            <a:r>
              <a:rPr lang="ru-RU" sz="140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</a:rPr>
              <a:t> для строительства  Штаб-квартиры  Русской медной компании (РМК), г. Екатеринбург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57158" y="4786322"/>
            <a:ext cx="36433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Проект обогрева трубопровода. Поставка, монтаж кабеля 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®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T20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, </a:t>
            </a:r>
            <a:endParaRPr lang="ru-RU" sz="14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 ЖК "Первый Николаевский"</a:t>
            </a:r>
            <a:endParaRPr/>
          </a:p>
        </p:txBody>
      </p:sp>
      <p:pic>
        <p:nvPicPr>
          <p:cNvPr id="10" name="Рисунок 9" descr="pervyi-nikolaevskii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1472" y="1071546"/>
            <a:ext cx="3143272" cy="31432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4357686" y="4786322"/>
            <a:ext cx="4429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Проект обогрева кровли с помощью</a:t>
            </a:r>
            <a:endParaRPr lang="ru-RU" sz="14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нагревательных секций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® 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S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20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,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® 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S3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0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для</a:t>
            </a:r>
            <a:r>
              <a:rPr lang="en-GB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ЖК "Мичуринский",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Екатеринбург</a:t>
            </a:r>
            <a:endParaRPr/>
          </a:p>
        </p:txBody>
      </p:sp>
      <p:pic>
        <p:nvPicPr>
          <p:cNvPr id="13" name="Picture 4" descr="http://www.garmonia-tepla.ru/images/obogrev-kovli-michurinskii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000892" y="1071546"/>
            <a:ext cx="1785918" cy="32861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5" name="Рисунок 14" descr="b6d27e35039bdcbbeab70776ed381389.png"/>
          <p:cNvPicPr>
            <a:picLocks noChangeAspect="1"/>
          </p:cNvPicPr>
          <p:nvPr/>
        </p:nvPicPr>
        <p:blipFill>
          <a:blip r:embed="rId5"/>
          <a:srcRect l="14583" t="0" r="0" b="0"/>
          <a:stretch/>
        </p:blipFill>
        <p:spPr bwMode="auto">
          <a:xfrm>
            <a:off x="3929058" y="1071546"/>
            <a:ext cx="2928958" cy="32190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Наши работы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1043608" y="478632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Помощь в проектировании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и поставка систем обогрева трубопроводов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® 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T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20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  </a:t>
            </a: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Georgia"/>
              </a:rPr>
              <a:t>и </a:t>
            </a: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Georgia"/>
              </a:rPr>
              <a:t>антиобледенения</a:t>
            </a: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Georgia"/>
              </a:rPr>
              <a:t> </a:t>
            </a:r>
            <a:r>
              <a:rPr lang="en-GB" sz="1400">
                <a:solidFill>
                  <a:schemeClr val="tx1">
                    <a:lumMod val="85000"/>
                    <a:lumOff val="1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Silheat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® </a:t>
            </a:r>
            <a:r>
              <a:rPr lang="en-GB" sz="1400">
                <a:solidFill>
                  <a:srgbClr val="FF0000"/>
                </a:solidFill>
                <a:latin typeface="Georgia"/>
              </a:rPr>
              <a:t>A3</a:t>
            </a:r>
            <a:r>
              <a:rPr lang="ru-RU" sz="1400">
                <a:solidFill>
                  <a:srgbClr val="FF0000"/>
                </a:solidFill>
                <a:latin typeface="Georgia"/>
              </a:rPr>
              <a:t>0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для</a:t>
            </a:r>
            <a:r>
              <a:rPr lang="en-GB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ЖК "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Мельница",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Екатеринбург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3608" y="1340768"/>
            <a:ext cx="2423391" cy="32311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90958" y="1340768"/>
            <a:ext cx="1847804" cy="32849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12159" y="1310995"/>
            <a:ext cx="1997944" cy="32311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Сертификация и стандартизация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059832" y="936072"/>
            <a:ext cx="54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Сертификат о безопасности работы оборудования во взрывоопасных зонах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Свидетельство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на товарный знак</a:t>
            </a: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.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Сертификат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соответствия на кабель нагревательный с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термо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-морозостойкой кремнийорганической резиновой изоляцией, экранированный марки КНРТРМЭ-В5 не распространяющий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горения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Пожарный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сертификат соответствия на кабель нагревательный с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термо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-морозостойкой кремнийорганической резиновой изоляцией, экранированный, не распространяющий горения для эксплуатации во всех макроклиматических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районах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  <p:pic>
        <p:nvPicPr>
          <p:cNvPr id="16" name="Picture 6" descr="http://ns-silicon.ru/uploads/rst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702305" y="5126681"/>
            <a:ext cx="869695" cy="543559"/>
          </a:xfrm>
          <a:prstGeom prst="rect">
            <a:avLst/>
          </a:prstGeom>
          <a:noFill/>
        </p:spPr>
      </p:pic>
      <p:pic>
        <p:nvPicPr>
          <p:cNvPr id="18" name="Picture 8" descr="http://ns-silicon.ru/uploads/pozhar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076056" y="5126680"/>
            <a:ext cx="936104" cy="55138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02763" y="3140968"/>
            <a:ext cx="1295787" cy="1831651"/>
          </a:xfrm>
          <a:prstGeom prst="rect">
            <a:avLst/>
          </a:prstGeom>
        </p:spPr>
      </p:pic>
      <p:pic>
        <p:nvPicPr>
          <p:cNvPr id="2054637637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302762" y="995986"/>
            <a:ext cx="1295786" cy="1832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Контакты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447407" y="1988483"/>
            <a:ext cx="6182498" cy="179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г. Екатеринбург, ул. Шейнкмана, 120 </a:t>
            </a:r>
            <a:endParaRPr/>
          </a:p>
          <a:p>
            <a:pPr>
              <a:defRPr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                </a:t>
            </a: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E-mail: </a:t>
            </a:r>
            <a:r>
              <a:rPr lang="en-GB" sz="2400" b="0" i="0" u="sng" strike="noStrike" cap="none" spc="0">
                <a:solidFill>
                  <a:srgbClr val="FF0000"/>
                </a:solidFill>
                <a:latin typeface="Georgia"/>
                <a:cs typeface="Georgia"/>
                <a:hlinkClick r:id="rId3" tooltip="http://silheat@inbox.ru"/>
              </a:rPr>
              <a:t>silheat@inbox.ru</a:t>
            </a:r>
            <a:endParaRPr lang="en-GB" sz="2400" b="0" i="0" u="none" strike="noStrike" cap="none" spc="0">
              <a:solidFill>
                <a:srgbClr val="FF0000"/>
              </a:solidFill>
              <a:latin typeface="Georgia"/>
              <a:cs typeface="Georgia"/>
            </a:endParaRPr>
          </a:p>
          <a:p>
            <a:pPr algn="ctr">
              <a:defRPr/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Тел/факс: +7(343) 2700005</a:t>
            </a:r>
            <a:endParaRPr/>
          </a:p>
          <a:p>
            <a:pPr algn="ctr">
              <a:defRPr/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+79221126688</a:t>
            </a:r>
            <a:endParaRPr lang="en-GB" sz="24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285720" y="28572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Электрические нагревательные системы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- уникальный кабель с силиконовой изоляцией </a:t>
            </a:r>
            <a:endParaRPr lang="ru-RU" sz="2400"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2428860" y="1500174"/>
            <a:ext cx="5186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</a:rPr>
              <a:t>Безупречное качество по ГОСТ;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65000"/>
                  <a:lumOff val="3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</a:rPr>
              <a:t>Объединение всех новейших технологий;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65000"/>
                  <a:lumOff val="3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</a:rPr>
              <a:t>Высочайшая надежность нагревательного кабеля;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65000"/>
                  <a:lumOff val="3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</a:rPr>
              <a:t>Уникальные  качества  силиконовой изоляции, не свойственные другим материалам.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50000"/>
                  <a:lumOff val="50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latin typeface="Georgia"/>
            </a:endParaRPr>
          </a:p>
          <a:p>
            <a:pPr>
              <a:defRPr/>
            </a:pPr>
            <a:endParaRPr lang="ru-RU" sz="1600"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857356" y="1643050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857356" y="2143116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857356" y="2571744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1857356" y="3143247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 descr="C:\Users\ПТО\Desktop\для сайта силхит\Для презентации Гармонии тепла_каталог_обложка\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42976" y="3929066"/>
            <a:ext cx="2000244" cy="16430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028" name="Picture 4" descr="C:\Users\ПТО\Desktop\для сайта силхит\Для презентации Гармонии тепла_каталог_обложка\tp_1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286512" y="3929066"/>
            <a:ext cx="2071702" cy="16430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3" name="Рисунок 12" descr="фото2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86182" y="3929066"/>
            <a:ext cx="1926175" cy="17144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 bwMode="auto">
          <a:xfrm>
            <a:off x="785786" y="5715016"/>
            <a:ext cx="79296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® -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зарегистрированная торговая марка. Производится в Екатеринбурге.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285720" y="28572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Виды электрических нагревательных систем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pic>
        <p:nvPicPr>
          <p:cNvPr id="21" name="Рисунок 20" descr="spnrt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97008" y="1427071"/>
            <a:ext cx="1746892" cy="17876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 bwMode="auto">
          <a:xfrm>
            <a:off x="6072198" y="3286124"/>
            <a:ext cx="22860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Тонкий нагревательный 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Кабель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-ST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®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2928926" y="3214686"/>
            <a:ext cx="30718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Мат нагревательный кремнийорганический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Silheat® </a:t>
            </a:r>
            <a:endParaRPr/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785786" y="3214686"/>
            <a:ext cx="22145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Секция нагревательная кремнийорганическая 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 ®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  <p:pic>
        <p:nvPicPr>
          <p:cNvPr id="15" name="Рисунок 14" descr="маты силхит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05016" y="1428735"/>
            <a:ext cx="2552835" cy="17958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6" name="Рисунок 15" descr="черный-1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1538" y="1500174"/>
            <a:ext cx="1681580" cy="16293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845843" y="4330867"/>
            <a:ext cx="1613336" cy="15327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779912" y="4311792"/>
            <a:ext cx="1242445" cy="15517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364088" y="4292717"/>
            <a:ext cx="1661944" cy="15517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 bwMode="auto">
          <a:xfrm>
            <a:off x="0" y="0"/>
            <a:ext cx="8786842" cy="5929330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Свойства нагревательных систем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691680" y="856357"/>
            <a:ext cx="723807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>
                <a:solidFill>
                  <a:srgbClr val="C00000"/>
                </a:solidFill>
              </a:rPr>
              <a:t>Термостойкость</a:t>
            </a:r>
            <a:r>
              <a:rPr lang="ru-RU" sz="1600">
                <a:solidFill>
                  <a:schemeClr val="bg1"/>
                </a:solidFill>
              </a:rPr>
              <a:t>. 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За счет использования силиконовой изоляции, позволяющей выдерживать рабочие температуры до 200°С не боится запирания, а это значит, что можно расстелить ковер, установить стиральную машину, где угодно и забыть про качество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стяжки;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defRPr/>
            </a:pPr>
            <a:r>
              <a:rPr lang="ru-RU" sz="1600" b="1">
                <a:solidFill>
                  <a:srgbClr val="C00000"/>
                </a:solidFill>
              </a:rPr>
              <a:t>Атмосферостойкость</a:t>
            </a:r>
            <a:r>
              <a:rPr lang="ru-RU" sz="1600" b="1">
                <a:solidFill>
                  <a:srgbClr val="C00000"/>
                </a:solidFill>
              </a:rPr>
              <a:t>,</a:t>
            </a:r>
            <a:r>
              <a:rPr lang="ru-RU" sz="1600">
                <a:solidFill>
                  <a:schemeClr val="bg1"/>
                </a:solidFill>
              </a:rPr>
              <a:t> 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повышенная влагостойкость, обладает инертностью к УФ излучению и озону, достаточно эластична, свойства стабильны при температурах от -60 С до +200 С. Выдерживает действия механических напряжений – не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растрескивается;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defRPr/>
            </a:pPr>
            <a:r>
              <a:rPr lang="ru-RU" sz="1600" b="1">
                <a:solidFill>
                  <a:srgbClr val="C00000"/>
                </a:solidFill>
              </a:rPr>
              <a:t>Антиадгезийные</a:t>
            </a:r>
            <a:r>
              <a:rPr lang="ru-RU" sz="1600" b="1">
                <a:solidFill>
                  <a:srgbClr val="C00000"/>
                </a:solidFill>
              </a:rPr>
              <a:t> свойства</a:t>
            </a:r>
            <a:r>
              <a:rPr lang="ru-RU" sz="1600">
                <a:solidFill>
                  <a:schemeClr val="bg1"/>
                </a:solidFill>
              </a:rPr>
              <a:t>. 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Силиконовая резина не прилипает к другим материалам, даже при высокой температуре. Химическая инертность силиконовой резины проявляется в отсутствии токсичности, не содержит летучие вещества и серу, способные вызывать коррозию или оставлять следу при контакте с другими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материалами;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defRPr/>
            </a:pPr>
            <a:r>
              <a:rPr lang="ru-RU" sz="1600" b="1">
                <a:solidFill>
                  <a:srgbClr val="C00000"/>
                </a:solidFill>
              </a:rPr>
              <a:t>Пожаробезопасность</a:t>
            </a:r>
            <a:r>
              <a:rPr lang="ru-RU" sz="1600">
                <a:solidFill>
                  <a:schemeClr val="bg1"/>
                </a:solidFill>
              </a:rPr>
              <a:t>.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Не способствует распространению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горения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endParaRPr/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Силиконовая резина при комнатной температуре обладает </a:t>
            </a:r>
            <a:r>
              <a:rPr lang="ru-RU" sz="1600" b="1">
                <a:solidFill>
                  <a:srgbClr val="C00000"/>
                </a:solidFill>
              </a:rPr>
              <a:t>отличными изоляционными </a:t>
            </a:r>
            <a:r>
              <a:rPr lang="ru-RU" sz="1600" b="1">
                <a:solidFill>
                  <a:srgbClr val="C00000"/>
                </a:solidFill>
              </a:rPr>
              <a:t>свойствами;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C00000"/>
                </a:solidFill>
              </a:rPr>
              <a:t>Взрывобезопасность.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Взрывозащищенное исполнение</a:t>
            </a: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EX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bg1"/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bg1"/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357290" y="1857364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357290" y="2928934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1357290" y="4071942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00790" y="5133999"/>
            <a:ext cx="8501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i="1">
                <a:solidFill>
                  <a:schemeClr val="tx1">
                    <a:lumMod val="75000"/>
                    <a:lumOff val="25000"/>
                  </a:schemeClr>
                </a:solidFill>
              </a:rPr>
              <a:t>Кремнийорганическая резиновая изоляция обладает рядом уникальных качеств,</a:t>
            </a:r>
            <a:endParaRPr/>
          </a:p>
          <a:p>
            <a:pPr algn="ctr">
              <a:defRPr/>
            </a:pPr>
            <a:r>
              <a:rPr lang="ru-RU" i="1">
                <a:solidFill>
                  <a:schemeClr val="tx1">
                    <a:lumMod val="75000"/>
                    <a:lumOff val="25000"/>
                  </a:schemeClr>
                </a:solidFill>
              </a:rPr>
              <a:t> не свойственных другим изоляционным материалам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1357290" y="928670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371555" y="4797152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Преимущества нагревательной системы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071538" y="1285860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71538" y="964388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71538" y="2348880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071538" y="1988840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071538" y="1628800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630094" y="838547"/>
            <a:ext cx="7215238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Соответствует ГОСТ;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Уникальные качества силиконовой изоляции, не свойственные в полной мере другим материалам;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Высочайшая надежность нагревательного кабеля;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Может быть установлен под деревянными полами;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По Вашему запросу может быть изготовлен кабель различных цветов;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Высокое качество при доступной цене, застрахованное Страховой компанией «РОСГОСТРАХ»; 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может быть включен в систему «УМНЫЙ ДОМ»;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Уровень электромагнитных излучений безопасен для здоровья человека;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Не боится запирания (на поверхность пола можно ставить любую мебель, стелить ковры), термостойкость (от -60°С до +200°С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);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Влагозащита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: </a:t>
            </a: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IP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68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Срок службы не менее 50 лет,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гарантия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20 лет.</a:t>
            </a:r>
            <a:endParaRPr/>
          </a:p>
          <a:p>
            <a:pPr>
              <a:defRPr/>
            </a:pPr>
            <a:endParaRPr lang="ru-RU" sz="1600" baseline="300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 baseline="300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 baseline="300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>
              <a:defRPr/>
            </a:pPr>
            <a:endParaRPr lang="ru-RU" sz="1600" baseline="30000"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bg1"/>
              </a:solidFill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bg1"/>
              </a:solidFill>
              <a:latin typeface="Georgia"/>
            </a:endParaRPr>
          </a:p>
          <a:p>
            <a:pPr>
              <a:defRPr/>
            </a:pPr>
            <a:endParaRPr lang="ru-RU" sz="1600">
              <a:latin typeface="Georgia"/>
            </a:endParaRPr>
          </a:p>
          <a:p>
            <a:pPr>
              <a:defRPr/>
            </a:pPr>
            <a:endParaRPr lang="ru-RU" sz="1600">
              <a:latin typeface="Georgia"/>
            </a:endParaRPr>
          </a:p>
          <a:p>
            <a:pPr>
              <a:defRPr/>
            </a:pPr>
            <a:endParaRPr lang="ru-RU" sz="160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071538" y="3068960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1071538" y="3444952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фото2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19872" y="4437112"/>
            <a:ext cx="1687453" cy="15020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 bwMode="auto">
          <a:xfrm>
            <a:off x="1071538" y="3861048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071538" y="4120605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Сферы применения электрического </a:t>
            </a:r>
            <a:br>
              <a:rPr lang="ru-RU" sz="2400" b="1">
                <a:solidFill>
                  <a:srgbClr val="C00000"/>
                </a:solidFill>
                <a:latin typeface="Georgia"/>
              </a:rPr>
            </a:br>
            <a:r>
              <a:rPr lang="ru-RU" sz="2400" b="1">
                <a:solidFill>
                  <a:srgbClr val="C00000"/>
                </a:solidFill>
                <a:latin typeface="Georgia"/>
              </a:rPr>
              <a:t>нагревательного кабеля 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graphicFrame>
        <p:nvGraphicFramePr>
          <p:cNvPr id="5" name="Схема 4"/>
          <p:cNvGraphicFramePr>
            <a:graphicFrameLocks xmlns:a="http://schemas.openxmlformats.org/drawingml/2006/main"/>
          </p:cNvGraphicFramePr>
          <p:nvPr/>
        </p:nvGraphicFramePr>
        <p:xfrm>
          <a:off x="894054" y="1285860"/>
          <a:ext cx="8249946" cy="4896544"/>
          <a:chOff x="0" y="0"/>
          <a:chExt cx="824994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Отопление помещений с помощью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205235" y="910726"/>
            <a:ext cx="54721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Состоит из нагревательного кабеля и контроллируещего устройства (терморегулятор), предназначенных для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электрообогрева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жилых помещений, многоэтажных домов, производственных помещений, торговых площадей;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Высотехнологичный нагревательный кабель Silheat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®</a:t>
            </a: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можно устанавливать под все типы покрытий: 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marL="285750" indent="-285750" algn="just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керамическая плитка;</a:t>
            </a:r>
            <a:endParaRPr/>
          </a:p>
          <a:p>
            <a:pPr marL="285750" indent="-285750" algn="just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керамогранит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;</a:t>
            </a:r>
            <a:endParaRPr/>
          </a:p>
          <a:p>
            <a:pPr marL="285750" indent="-285750" algn="just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ламинат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;</a:t>
            </a:r>
            <a:endParaRPr/>
          </a:p>
          <a:p>
            <a:pPr marL="285750" indent="-285750" algn="just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паркет;</a:t>
            </a:r>
            <a:endParaRPr/>
          </a:p>
          <a:p>
            <a:pPr marL="285750" indent="-285750" algn="just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линолеум;</a:t>
            </a:r>
            <a:endParaRPr/>
          </a:p>
          <a:p>
            <a:pPr marL="285750" indent="-285750" algn="just">
              <a:buFont typeface="Wingdings"/>
              <a:buChar char="ü"/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ковровое покрытие.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Кабель Silheat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®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прост в монтаже в любое время года при любой температуре окружающего воздуха, т. к. и изоляция греющей жилы, и оболочка изготовлены из кремнийорганической силиконовой резины.</a:t>
            </a:r>
            <a:endParaRPr/>
          </a:p>
        </p:txBody>
      </p:sp>
      <p:pic>
        <p:nvPicPr>
          <p:cNvPr id="15" name="Рисунок 14" descr="teplyi-pol-silheat(7)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8662" y="2571744"/>
            <a:ext cx="1712997" cy="15716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 bwMode="auto">
          <a:xfrm>
            <a:off x="2903628" y="1122558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2928926" y="2714620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000364" y="4857760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196_big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8662" y="4286256"/>
            <a:ext cx="1714512" cy="16668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1" name="Рисунок 10" descr="tp_1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28662" y="1071546"/>
            <a:ext cx="1714512" cy="13975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 bwMode="auto">
          <a:xfrm>
            <a:off x="3633110" y="5684710"/>
            <a:ext cx="324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система 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Silheat@S20</a:t>
            </a:r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060908"/>
            <a:ext cx="9144000" cy="797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285720" y="28572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/>
              </a:rPr>
              <a:t>Основной строительный обогрев с помощью 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Silheat</a:t>
            </a:r>
            <a:r>
              <a:rPr lang="en-US" sz="2400" b="1">
                <a:solidFill>
                  <a:srgbClr val="C00000"/>
                </a:solidFill>
                <a:latin typeface="Georgia"/>
              </a:rPr>
              <a:t>®</a:t>
            </a:r>
            <a:endParaRPr lang="ru-RU" sz="2400" b="1">
              <a:solidFill>
                <a:srgbClr val="C00000"/>
              </a:solidFill>
              <a:latin typeface="Georgia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313276" y="1116725"/>
            <a:ext cx="52658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Основа системы отопления квартир - нагревательный кабель</a:t>
            </a: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®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, вмонтированный в цементную стяжку пола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;</a:t>
            </a:r>
            <a:endParaRPr lang="en-GB" sz="15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endParaRPr lang="ru-RU" sz="15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Экономит 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место в комнате - отсутствие батарей;</a:t>
            </a:r>
            <a:endParaRPr/>
          </a:p>
          <a:p>
            <a:pPr algn="just">
              <a:defRPr/>
            </a:pPr>
            <a:endParaRPr lang="ru-RU" sz="15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Отсутствие плесени, грибков;</a:t>
            </a:r>
            <a:endParaRPr/>
          </a:p>
          <a:p>
            <a:pPr algn="just">
              <a:defRPr/>
            </a:pPr>
            <a:endParaRPr lang="ru-RU" sz="15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Риски «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промочки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» и затопление соседями сверху значительно снижается;</a:t>
            </a:r>
            <a:endParaRPr/>
          </a:p>
          <a:p>
            <a:pPr algn="just">
              <a:defRPr/>
            </a:pPr>
            <a:endParaRPr lang="ru-RU" sz="15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Возможность индивидуально регулировать сезон отопления и выставлять комфортную температуру,  без привязки к сетям отопления;</a:t>
            </a:r>
            <a:endParaRPr/>
          </a:p>
          <a:p>
            <a:pPr algn="just">
              <a:defRPr/>
            </a:pPr>
            <a:endParaRPr lang="ru-RU" sz="15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Простота в управлении 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систем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ы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электрообогрева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 – терморегулятором на стене помещения;</a:t>
            </a:r>
            <a:endParaRPr/>
          </a:p>
          <a:p>
            <a:pPr algn="just">
              <a:defRPr/>
            </a:pPr>
            <a:endParaRPr lang="ru-RU" sz="15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algn="just">
              <a:defRPr/>
            </a:pP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Экономия на отоплении составляет в среднем до 20%, а в некоторых случаях до 30% (в периоды межсезонья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).</a:t>
            </a:r>
            <a:endParaRPr lang="ru-RU" sz="150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  <p:pic>
        <p:nvPicPr>
          <p:cNvPr id="3074" name="Picture 2" descr="http://www.prokabel.pro/storage/t_imgs/9a1e63e348880bd49f1af24354d228b0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1688" y="1251726"/>
            <a:ext cx="2000264" cy="13268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5" name="Рисунок 14" descr="2b172aa526b6d103d0ac7401ab3a2e36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5860" y="4357694"/>
            <a:ext cx="2031919" cy="1357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6" name="Рисунок 15" descr="df938f8131ff219f9514b33375e1c9c8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1708" y="2876988"/>
            <a:ext cx="2000244" cy="12934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 bwMode="auto">
          <a:xfrm>
            <a:off x="2857488" y="1250141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2857488" y="2143116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2857488" y="2500306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2875733" y="3071015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2875733" y="3730518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2890247" y="4679165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2897708" y="5286388"/>
            <a:ext cx="214314" cy="2143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779912" y="5764033"/>
            <a:ext cx="324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Применяется система </a:t>
            </a:r>
            <a:r>
              <a:rPr lang="en-GB" sz="14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Silheat@S20</a:t>
            </a:r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edge/>
      </p:transition>
    </mc:Choice>
    <mc:Fallback>
      <p:transition spd="med" advClick="1">
        <p:wedg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Arial"/>
        <a:cs typeface="Arial"/>
      </a:majorFont>
      <a:minorFont>
        <a:latin typeface="Book Antiqua"/>
        <a:ea typeface="Arial"/>
        <a:cs typeface="Arial"/>
      </a:minorFont>
    </a:fontScheme>
    <a:fmtScheme name="Апекс"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/>
        </a:gradFill>
        <a:blipFill>
          <a:blip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0</Words>
  <Application>Р7-Офис/7.2.2.36</Application>
  <DocSecurity>0</DocSecurity>
  <PresentationFormat>Экран (4:3)</PresentationFormat>
  <Paragraphs>0</Paragraphs>
  <Slides>28</Slides>
  <Notes>28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123</dc:creator>
  <cp:keywords/>
  <dc:description/>
  <dc:identifier/>
  <dc:language/>
  <cp:lastModifiedBy/>
  <cp:revision>217</cp:revision>
  <dcterms:created xsi:type="dcterms:W3CDTF">2013-09-26T08:11:21Z</dcterms:created>
  <dcterms:modified xsi:type="dcterms:W3CDTF">2023-08-21T11:40:25Z</dcterms:modified>
  <cp:category/>
  <cp:contentStatus/>
  <cp:version/>
</cp:coreProperties>
</file>